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743" r:id="rId5"/>
    <p:sldMasterId id="2147483757" r:id="rId6"/>
    <p:sldMasterId id="2147483766" r:id="rId7"/>
  </p:sldMasterIdLst>
  <p:notesMasterIdLst>
    <p:notesMasterId r:id="rId17"/>
  </p:notesMasterIdLst>
  <p:handoutMasterIdLst>
    <p:handoutMasterId r:id="rId18"/>
  </p:handoutMasterIdLst>
  <p:sldIdLst>
    <p:sldId id="560" r:id="rId8"/>
    <p:sldId id="5845" r:id="rId9"/>
    <p:sldId id="5863" r:id="rId10"/>
    <p:sldId id="5862" r:id="rId11"/>
    <p:sldId id="281" r:id="rId12"/>
    <p:sldId id="5861" r:id="rId13"/>
    <p:sldId id="5865" r:id="rId14"/>
    <p:sldId id="5866" r:id="rId15"/>
    <p:sldId id="553" r:id="rId16"/>
  </p:sldIdLst>
  <p:sldSz cx="24379238" cy="13716000"/>
  <p:notesSz cx="6858000" cy="9144000"/>
  <p:defaultTextStyle>
    <a:defPPr>
      <a:defRPr lang="en-US"/>
    </a:defPPr>
    <a:lvl1pPr marL="0" algn="l" defTabSz="4570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63" algn="l" defTabSz="4570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27" algn="l" defTabSz="4570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88" algn="l" defTabSz="4570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52" algn="l" defTabSz="4570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15" algn="l" defTabSz="4570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79" algn="l" defTabSz="4570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4570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503" algn="l" defTabSz="4570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78">
          <p15:clr>
            <a:srgbClr val="A4A3A4"/>
          </p15:clr>
        </p15:guide>
        <p15:guide id="3" pos="76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  <a:srgbClr val="193765"/>
    <a:srgbClr val="ECBB1E"/>
    <a:srgbClr val="E6E6E6"/>
    <a:srgbClr val="363235"/>
    <a:srgbClr val="3137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23" autoAdjust="0"/>
    <p:restoredTop sz="93837" autoAdjust="0"/>
  </p:normalViewPr>
  <p:slideViewPr>
    <p:cSldViewPr snapToGrid="0">
      <p:cViewPr varScale="1">
        <p:scale>
          <a:sx n="58" d="100"/>
          <a:sy n="58" d="100"/>
        </p:scale>
        <p:origin x="168" y="90"/>
      </p:cViewPr>
      <p:guideLst>
        <p:guide orient="horz" pos="4320"/>
        <p:guide pos="7678"/>
        <p:guide pos="76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18627C-4530-4E88-A6FE-AACF813830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E0E9E7-0A16-476D-A37F-AF3B656FB6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A9538-37CC-437B-9325-7D5FAEA9DD19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CB23FF-750B-4BCC-B93F-3CC930D557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B33DAF-ABE0-460D-888E-9AAB0B0204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450F5-5724-42FE-AD0F-0F62D515D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693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E78DF-0C82-4657-9E60-8F6A1737071B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CBDBA-C9A0-4712-BDF5-44ACA3E3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26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63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7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88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52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15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79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03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_master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4379238" cy="13716000"/>
          </a:xfrm>
          <a:prstGeom prst="rect">
            <a:avLst/>
          </a:prstGeom>
          <a:noFill/>
        </p:spPr>
        <p:txBody>
          <a:bodyPr lIns="91412" tIns="45707" rIns="91412" bIns="45707"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>
          <a:xfrm rot="16200000">
            <a:off x="-3385344" y="5540378"/>
            <a:ext cx="8228012" cy="730249"/>
          </a:xfrm>
          <a:prstGeom prst="rect">
            <a:avLst/>
          </a:prstGeom>
        </p:spPr>
        <p:txBody>
          <a:bodyPr lIns="91412" tIns="45707" rIns="91412" bIns="45707"/>
          <a:lstStyle/>
          <a:p>
            <a:r>
              <a:rPr lang="en-US"/>
              <a:t>www.yourcompany.com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22802851" y="1257303"/>
            <a:ext cx="1114424" cy="1315298"/>
          </a:xfrm>
          <a:prstGeom prst="rect">
            <a:avLst/>
          </a:prstGeom>
        </p:spPr>
        <p:txBody>
          <a:bodyPr lIns="91412" tIns="45707" rIns="91412" bIns="45707"/>
          <a:lstStyle/>
          <a:p>
            <a:fld id="{434FCA0B-6354-4107-BC0D-5AF2B3CC41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98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master#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133273" y="988699"/>
            <a:ext cx="8227993" cy="10868026"/>
          </a:xfrm>
          <a:prstGeom prst="roundRect">
            <a:avLst>
              <a:gd name="adj" fmla="val 3940"/>
            </a:avLst>
          </a:prstGeom>
          <a:noFill/>
          <a:effectLst>
            <a:outerShdw blurRad="38100" dist="38100" dir="5400000" algn="t" rotWithShape="0">
              <a:prstClr val="black">
                <a:alpha val="75000"/>
              </a:prstClr>
            </a:outerShdw>
          </a:effectLst>
        </p:spPr>
        <p:txBody>
          <a:bodyPr lIns="91412" tIns="45707" rIns="91412" bIns="45707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>
          <a:xfrm rot="16200000">
            <a:off x="-3385344" y="5540380"/>
            <a:ext cx="8228012" cy="730249"/>
          </a:xfrm>
          <a:prstGeom prst="rect">
            <a:avLst/>
          </a:prstGeom>
        </p:spPr>
        <p:txBody>
          <a:bodyPr lIns="91412" tIns="45707" rIns="91412" bIns="45707"/>
          <a:lstStyle/>
          <a:p>
            <a:pPr defTabSz="456973"/>
            <a:r>
              <a:rPr lang="en-US">
                <a:solidFill>
                  <a:srgbClr val="31373B"/>
                </a:solidFill>
              </a:rPr>
              <a:t>www.yourcompany.com</a:t>
            </a:r>
            <a:endParaRPr lang="en-US" dirty="0">
              <a:solidFill>
                <a:srgbClr val="31373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22802851" y="1257305"/>
            <a:ext cx="1114424" cy="1315298"/>
          </a:xfrm>
          <a:prstGeom prst="rect">
            <a:avLst/>
          </a:prstGeom>
        </p:spPr>
        <p:txBody>
          <a:bodyPr lIns="91412" tIns="45707" rIns="91412" bIns="45707"/>
          <a:lstStyle/>
          <a:p>
            <a:pPr defTabSz="456973"/>
            <a:fld id="{434FCA0B-6354-4107-BC0D-5AF2B3CC41F1}" type="slidenum">
              <a:rPr lang="en-US" smtClean="0">
                <a:solidFill>
                  <a:srgbClr val="31373B"/>
                </a:solidFill>
              </a:rPr>
              <a:pPr defTabSz="456973"/>
              <a:t>‹#›</a:t>
            </a:fld>
            <a:endParaRPr lang="en-US">
              <a:solidFill>
                <a:srgbClr val="31373B"/>
              </a:solidFill>
            </a:endParaRPr>
          </a:p>
        </p:txBody>
      </p:sp>
    </p:spTree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master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10761798" y="343600"/>
            <a:ext cx="13256443" cy="13028840"/>
          </a:xfrm>
          <a:custGeom>
            <a:avLst/>
            <a:gdLst>
              <a:gd name="connsiteX0" fmla="*/ 1370549 w 13955570"/>
              <a:gd name="connsiteY0" fmla="*/ 5510524 h 13715965"/>
              <a:gd name="connsiteX1" fmla="*/ 1634157 w 13955570"/>
              <a:gd name="connsiteY1" fmla="*/ 5774130 h 13715965"/>
              <a:gd name="connsiteX2" fmla="*/ 1370549 w 13955570"/>
              <a:gd name="connsiteY2" fmla="*/ 6037738 h 13715965"/>
              <a:gd name="connsiteX3" fmla="*/ 1106942 w 13955570"/>
              <a:gd name="connsiteY3" fmla="*/ 5774130 h 13715965"/>
              <a:gd name="connsiteX4" fmla="*/ 1370549 w 13955570"/>
              <a:gd name="connsiteY4" fmla="*/ 5510524 h 13715965"/>
              <a:gd name="connsiteX5" fmla="*/ 252248 w 13955570"/>
              <a:gd name="connsiteY5" fmla="*/ 4061206 h 13715965"/>
              <a:gd name="connsiteX6" fmla="*/ 2486049 w 13955570"/>
              <a:gd name="connsiteY6" fmla="*/ 4064011 h 13715965"/>
              <a:gd name="connsiteX7" fmla="*/ 2741100 w 13955570"/>
              <a:gd name="connsiteY7" fmla="*/ 4319217 h 13715965"/>
              <a:gd name="connsiteX8" fmla="*/ 2486049 w 13955570"/>
              <a:gd name="connsiteY8" fmla="*/ 4571620 h 13715965"/>
              <a:gd name="connsiteX9" fmla="*/ 252248 w 13955570"/>
              <a:gd name="connsiteY9" fmla="*/ 4568814 h 13715965"/>
              <a:gd name="connsiteX10" fmla="*/ 0 w 13955570"/>
              <a:gd name="connsiteY10" fmla="*/ 4313608 h 13715965"/>
              <a:gd name="connsiteX11" fmla="*/ 252248 w 13955570"/>
              <a:gd name="connsiteY11" fmla="*/ 4061206 h 13715965"/>
              <a:gd name="connsiteX12" fmla="*/ 2298427 w 13955570"/>
              <a:gd name="connsiteY12" fmla="*/ 3071889 h 13715965"/>
              <a:gd name="connsiteX13" fmla="*/ 2558711 w 13955570"/>
              <a:gd name="connsiteY13" fmla="*/ 3335496 h 13715965"/>
              <a:gd name="connsiteX14" fmla="*/ 2298427 w 13955570"/>
              <a:gd name="connsiteY14" fmla="*/ 3599104 h 13715965"/>
              <a:gd name="connsiteX15" fmla="*/ 2035345 w 13955570"/>
              <a:gd name="connsiteY15" fmla="*/ 3335496 h 13715965"/>
              <a:gd name="connsiteX16" fmla="*/ 2298427 w 13955570"/>
              <a:gd name="connsiteY16" fmla="*/ 3071889 h 13715965"/>
              <a:gd name="connsiteX17" fmla="*/ 717480 w 13955570"/>
              <a:gd name="connsiteY17" fmla="*/ 980882 h 13715965"/>
              <a:gd name="connsiteX18" fmla="*/ 1743209 w 13955570"/>
              <a:gd name="connsiteY18" fmla="*/ 983684 h 13715965"/>
              <a:gd name="connsiteX19" fmla="*/ 1995437 w 13955570"/>
              <a:gd name="connsiteY19" fmla="*/ 1235914 h 13715965"/>
              <a:gd name="connsiteX20" fmla="*/ 1743209 w 13955570"/>
              <a:gd name="connsiteY20" fmla="*/ 1488143 h 13715965"/>
              <a:gd name="connsiteX21" fmla="*/ 717480 w 13955570"/>
              <a:gd name="connsiteY21" fmla="*/ 1485340 h 13715965"/>
              <a:gd name="connsiteX22" fmla="*/ 465252 w 13955570"/>
              <a:gd name="connsiteY22" fmla="*/ 1233111 h 13715965"/>
              <a:gd name="connsiteX23" fmla="*/ 717480 w 13955570"/>
              <a:gd name="connsiteY23" fmla="*/ 980882 h 13715965"/>
              <a:gd name="connsiteX24" fmla="*/ 13955570 w 13955570"/>
              <a:gd name="connsiteY24" fmla="*/ 0 h 13715965"/>
              <a:gd name="connsiteX25" fmla="*/ 13955570 w 13955570"/>
              <a:gd name="connsiteY25" fmla="*/ 13715965 h 13715965"/>
              <a:gd name="connsiteX26" fmla="*/ 4952784 w 13955570"/>
              <a:gd name="connsiteY26" fmla="*/ 13715965 h 13715965"/>
              <a:gd name="connsiteX27" fmla="*/ 4952784 w 13955570"/>
              <a:gd name="connsiteY27" fmla="*/ 13693278 h 13715965"/>
              <a:gd name="connsiteX28" fmla="*/ 4952784 w 13955570"/>
              <a:gd name="connsiteY28" fmla="*/ 13676722 h 13715965"/>
              <a:gd name="connsiteX29" fmla="*/ 3122471 w 13955570"/>
              <a:gd name="connsiteY29" fmla="*/ 13673919 h 13715965"/>
              <a:gd name="connsiteX30" fmla="*/ 2870207 w 13955570"/>
              <a:gd name="connsiteY30" fmla="*/ 13421632 h 13715965"/>
              <a:gd name="connsiteX31" fmla="*/ 3125274 w 13955570"/>
              <a:gd name="connsiteY31" fmla="*/ 13169345 h 13715965"/>
              <a:gd name="connsiteX32" fmla="*/ 3094441 w 13955570"/>
              <a:gd name="connsiteY32" fmla="*/ 13169345 h 13715965"/>
              <a:gd name="connsiteX33" fmla="*/ 3346705 w 13955570"/>
              <a:gd name="connsiteY33" fmla="*/ 12917058 h 13715965"/>
              <a:gd name="connsiteX34" fmla="*/ 3094441 w 13955570"/>
              <a:gd name="connsiteY34" fmla="*/ 12661968 h 13715965"/>
              <a:gd name="connsiteX35" fmla="*/ 2990733 w 13955570"/>
              <a:gd name="connsiteY35" fmla="*/ 12661968 h 13715965"/>
              <a:gd name="connsiteX36" fmla="*/ 2738469 w 13955570"/>
              <a:gd name="connsiteY36" fmla="*/ 12409681 h 13715965"/>
              <a:gd name="connsiteX37" fmla="*/ 2990733 w 13955570"/>
              <a:gd name="connsiteY37" fmla="*/ 12157394 h 13715965"/>
              <a:gd name="connsiteX38" fmla="*/ 2937477 w 13955570"/>
              <a:gd name="connsiteY38" fmla="*/ 12157394 h 13715965"/>
              <a:gd name="connsiteX39" fmla="*/ 3189741 w 13955570"/>
              <a:gd name="connsiteY39" fmla="*/ 11905107 h 13715965"/>
              <a:gd name="connsiteX40" fmla="*/ 2937477 w 13955570"/>
              <a:gd name="connsiteY40" fmla="*/ 11650017 h 13715965"/>
              <a:gd name="connsiteX41" fmla="*/ 1482757 w 13955570"/>
              <a:gd name="connsiteY41" fmla="*/ 11647214 h 13715965"/>
              <a:gd name="connsiteX42" fmla="*/ 1230493 w 13955570"/>
              <a:gd name="connsiteY42" fmla="*/ 11394927 h 13715965"/>
              <a:gd name="connsiteX43" fmla="*/ 1482757 w 13955570"/>
              <a:gd name="connsiteY43" fmla="*/ 11142640 h 13715965"/>
              <a:gd name="connsiteX44" fmla="*/ 3254209 w 13955570"/>
              <a:gd name="connsiteY44" fmla="*/ 11145443 h 13715965"/>
              <a:gd name="connsiteX45" fmla="*/ 3506472 w 13955570"/>
              <a:gd name="connsiteY45" fmla="*/ 10893156 h 13715965"/>
              <a:gd name="connsiteX46" fmla="*/ 3254209 w 13955570"/>
              <a:gd name="connsiteY46" fmla="*/ 10638066 h 13715965"/>
              <a:gd name="connsiteX47" fmla="*/ 2494615 w 13955570"/>
              <a:gd name="connsiteY47" fmla="*/ 10638066 h 13715965"/>
              <a:gd name="connsiteX48" fmla="*/ 2242351 w 13955570"/>
              <a:gd name="connsiteY48" fmla="*/ 10385779 h 13715965"/>
              <a:gd name="connsiteX49" fmla="*/ 2497418 w 13955570"/>
              <a:gd name="connsiteY49" fmla="*/ 10130689 h 13715965"/>
              <a:gd name="connsiteX50" fmla="*/ 3349508 w 13955570"/>
              <a:gd name="connsiteY50" fmla="*/ 10133492 h 13715965"/>
              <a:gd name="connsiteX51" fmla="*/ 3604575 w 13955570"/>
              <a:gd name="connsiteY51" fmla="*/ 9881205 h 13715965"/>
              <a:gd name="connsiteX52" fmla="*/ 3352311 w 13955570"/>
              <a:gd name="connsiteY52" fmla="*/ 9626115 h 13715965"/>
              <a:gd name="connsiteX53" fmla="*/ 2940281 w 13955570"/>
              <a:gd name="connsiteY53" fmla="*/ 9626115 h 13715965"/>
              <a:gd name="connsiteX54" fmla="*/ 2688017 w 13955570"/>
              <a:gd name="connsiteY54" fmla="*/ 9373828 h 13715965"/>
              <a:gd name="connsiteX55" fmla="*/ 2889828 w 13955570"/>
              <a:gd name="connsiteY55" fmla="*/ 9127148 h 13715965"/>
              <a:gd name="connsiteX56" fmla="*/ 2085387 w 13955570"/>
              <a:gd name="connsiteY56" fmla="*/ 9124344 h 13715965"/>
              <a:gd name="connsiteX57" fmla="*/ 1833123 w 13955570"/>
              <a:gd name="connsiteY57" fmla="*/ 8872057 h 13715965"/>
              <a:gd name="connsiteX58" fmla="*/ 2085387 w 13955570"/>
              <a:gd name="connsiteY58" fmla="*/ 8619770 h 13715965"/>
              <a:gd name="connsiteX59" fmla="*/ 2054555 w 13955570"/>
              <a:gd name="connsiteY59" fmla="*/ 8619770 h 13715965"/>
              <a:gd name="connsiteX60" fmla="*/ 2306818 w 13955570"/>
              <a:gd name="connsiteY60" fmla="*/ 8367484 h 13715965"/>
              <a:gd name="connsiteX61" fmla="*/ 2054555 w 13955570"/>
              <a:gd name="connsiteY61" fmla="*/ 8112394 h 13715965"/>
              <a:gd name="connsiteX62" fmla="*/ 1953649 w 13955570"/>
              <a:gd name="connsiteY62" fmla="*/ 8112394 h 13715965"/>
              <a:gd name="connsiteX63" fmla="*/ 1701386 w 13955570"/>
              <a:gd name="connsiteY63" fmla="*/ 7860107 h 13715965"/>
              <a:gd name="connsiteX64" fmla="*/ 1953649 w 13955570"/>
              <a:gd name="connsiteY64" fmla="*/ 7607820 h 13715965"/>
              <a:gd name="connsiteX65" fmla="*/ 4249249 w 13955570"/>
              <a:gd name="connsiteY65" fmla="*/ 7607820 h 13715965"/>
              <a:gd name="connsiteX66" fmla="*/ 4504315 w 13955570"/>
              <a:gd name="connsiteY66" fmla="*/ 7355533 h 13715965"/>
              <a:gd name="connsiteX67" fmla="*/ 4252051 w 13955570"/>
              <a:gd name="connsiteY67" fmla="*/ 7100443 h 13715965"/>
              <a:gd name="connsiteX68" fmla="*/ 667105 w 13955570"/>
              <a:gd name="connsiteY68" fmla="*/ 7097639 h 13715965"/>
              <a:gd name="connsiteX69" fmla="*/ 414841 w 13955570"/>
              <a:gd name="connsiteY69" fmla="*/ 6845353 h 13715965"/>
              <a:gd name="connsiteX70" fmla="*/ 669908 w 13955570"/>
              <a:gd name="connsiteY70" fmla="*/ 6593067 h 13715965"/>
              <a:gd name="connsiteX71" fmla="*/ 3447611 w 13955570"/>
              <a:gd name="connsiteY71" fmla="*/ 6595869 h 13715965"/>
              <a:gd name="connsiteX72" fmla="*/ 3702677 w 13955570"/>
              <a:gd name="connsiteY72" fmla="*/ 6343582 h 13715965"/>
              <a:gd name="connsiteX73" fmla="*/ 3450413 w 13955570"/>
              <a:gd name="connsiteY73" fmla="*/ 6088493 h 13715965"/>
              <a:gd name="connsiteX74" fmla="*/ 2690820 w 13955570"/>
              <a:gd name="connsiteY74" fmla="*/ 6088493 h 13715965"/>
              <a:gd name="connsiteX75" fmla="*/ 2438556 w 13955570"/>
              <a:gd name="connsiteY75" fmla="*/ 5836205 h 13715965"/>
              <a:gd name="connsiteX76" fmla="*/ 2690820 w 13955570"/>
              <a:gd name="connsiteY76" fmla="*/ 5583918 h 13715965"/>
              <a:gd name="connsiteX77" fmla="*/ 6124409 w 13955570"/>
              <a:gd name="connsiteY77" fmla="*/ 5583918 h 13715965"/>
              <a:gd name="connsiteX78" fmla="*/ 6376670 w 13955570"/>
              <a:gd name="connsiteY78" fmla="*/ 5331632 h 13715965"/>
              <a:gd name="connsiteX79" fmla="*/ 6124409 w 13955570"/>
              <a:gd name="connsiteY79" fmla="*/ 5079344 h 13715965"/>
              <a:gd name="connsiteX80" fmla="*/ 4815441 w 13955570"/>
              <a:gd name="connsiteY80" fmla="*/ 5076541 h 13715965"/>
              <a:gd name="connsiteX81" fmla="*/ 4563177 w 13955570"/>
              <a:gd name="connsiteY81" fmla="*/ 4824254 h 13715965"/>
              <a:gd name="connsiteX82" fmla="*/ 4759381 w 13955570"/>
              <a:gd name="connsiteY82" fmla="*/ 4577573 h 13715965"/>
              <a:gd name="connsiteX83" fmla="*/ 3262617 w 13955570"/>
              <a:gd name="connsiteY83" fmla="*/ 4574770 h 13715965"/>
              <a:gd name="connsiteX84" fmla="*/ 3010354 w 13955570"/>
              <a:gd name="connsiteY84" fmla="*/ 4322483 h 13715965"/>
              <a:gd name="connsiteX85" fmla="*/ 3262617 w 13955570"/>
              <a:gd name="connsiteY85" fmla="*/ 4070196 h 13715965"/>
              <a:gd name="connsiteX86" fmla="*/ 3234588 w 13955570"/>
              <a:gd name="connsiteY86" fmla="*/ 4070196 h 13715965"/>
              <a:gd name="connsiteX87" fmla="*/ 3486852 w 13955570"/>
              <a:gd name="connsiteY87" fmla="*/ 3817909 h 13715965"/>
              <a:gd name="connsiteX88" fmla="*/ 3234588 w 13955570"/>
              <a:gd name="connsiteY88" fmla="*/ 3562819 h 13715965"/>
              <a:gd name="connsiteX89" fmla="*/ 3130880 w 13955570"/>
              <a:gd name="connsiteY89" fmla="*/ 3562819 h 13715965"/>
              <a:gd name="connsiteX90" fmla="*/ 2878616 w 13955570"/>
              <a:gd name="connsiteY90" fmla="*/ 3310532 h 13715965"/>
              <a:gd name="connsiteX91" fmla="*/ 3130880 w 13955570"/>
              <a:gd name="connsiteY91" fmla="*/ 3058245 h 13715965"/>
              <a:gd name="connsiteX92" fmla="*/ 3077624 w 13955570"/>
              <a:gd name="connsiteY92" fmla="*/ 3058245 h 13715965"/>
              <a:gd name="connsiteX93" fmla="*/ 3329888 w 13955570"/>
              <a:gd name="connsiteY93" fmla="*/ 2805958 h 13715965"/>
              <a:gd name="connsiteX94" fmla="*/ 3077624 w 13955570"/>
              <a:gd name="connsiteY94" fmla="*/ 2550868 h 13715965"/>
              <a:gd name="connsiteX95" fmla="*/ 1622904 w 13955570"/>
              <a:gd name="connsiteY95" fmla="*/ 2550868 h 13715965"/>
              <a:gd name="connsiteX96" fmla="*/ 1370640 w 13955570"/>
              <a:gd name="connsiteY96" fmla="*/ 2295778 h 13715965"/>
              <a:gd name="connsiteX97" fmla="*/ 1622904 w 13955570"/>
              <a:gd name="connsiteY97" fmla="*/ 2043491 h 13715965"/>
              <a:gd name="connsiteX98" fmla="*/ 3394355 w 13955570"/>
              <a:gd name="connsiteY98" fmla="*/ 2046294 h 13715965"/>
              <a:gd name="connsiteX99" fmla="*/ 3646619 w 13955570"/>
              <a:gd name="connsiteY99" fmla="*/ 1794007 h 13715965"/>
              <a:gd name="connsiteX100" fmla="*/ 3394355 w 13955570"/>
              <a:gd name="connsiteY100" fmla="*/ 1541720 h 13715965"/>
              <a:gd name="connsiteX101" fmla="*/ 2634761 w 13955570"/>
              <a:gd name="connsiteY101" fmla="*/ 1538917 h 13715965"/>
              <a:gd name="connsiteX102" fmla="*/ 2382497 w 13955570"/>
              <a:gd name="connsiteY102" fmla="*/ 1286630 h 13715965"/>
              <a:gd name="connsiteX103" fmla="*/ 2637564 w 13955570"/>
              <a:gd name="connsiteY103" fmla="*/ 1034343 h 13715965"/>
              <a:gd name="connsiteX104" fmla="*/ 3489655 w 13955570"/>
              <a:gd name="connsiteY104" fmla="*/ 1034343 h 13715965"/>
              <a:gd name="connsiteX105" fmla="*/ 3744721 w 13955570"/>
              <a:gd name="connsiteY105" fmla="*/ 782056 h 13715965"/>
              <a:gd name="connsiteX106" fmla="*/ 3492457 w 13955570"/>
              <a:gd name="connsiteY106" fmla="*/ 529769 h 13715965"/>
              <a:gd name="connsiteX107" fmla="*/ 3080427 w 13955570"/>
              <a:gd name="connsiteY107" fmla="*/ 529769 h 13715965"/>
              <a:gd name="connsiteX108" fmla="*/ 2828163 w 13955570"/>
              <a:gd name="connsiteY108" fmla="*/ 274679 h 13715965"/>
              <a:gd name="connsiteX109" fmla="*/ 3080427 w 13955570"/>
              <a:gd name="connsiteY109" fmla="*/ 22392 h 13715965"/>
              <a:gd name="connsiteX110" fmla="*/ 5446099 w 13955570"/>
              <a:gd name="connsiteY110" fmla="*/ 25195 h 13715965"/>
              <a:gd name="connsiteX111" fmla="*/ 5448903 w 13955570"/>
              <a:gd name="connsiteY111" fmla="*/ 25195 h 1371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13955570" h="13715965">
                <a:moveTo>
                  <a:pt x="1370549" y="5510524"/>
                </a:moveTo>
                <a:cubicBezTo>
                  <a:pt x="1516375" y="5513328"/>
                  <a:pt x="1634157" y="5631110"/>
                  <a:pt x="1634157" y="5774130"/>
                </a:cubicBezTo>
                <a:cubicBezTo>
                  <a:pt x="1631353" y="5919956"/>
                  <a:pt x="1513571" y="6037738"/>
                  <a:pt x="1370549" y="6037738"/>
                </a:cubicBezTo>
                <a:cubicBezTo>
                  <a:pt x="1224724" y="6037738"/>
                  <a:pt x="1106942" y="5919956"/>
                  <a:pt x="1106942" y="5774130"/>
                </a:cubicBezTo>
                <a:cubicBezTo>
                  <a:pt x="1106942" y="5628304"/>
                  <a:pt x="1224724" y="5510524"/>
                  <a:pt x="1370549" y="5510524"/>
                </a:cubicBezTo>
                <a:close/>
                <a:moveTo>
                  <a:pt x="252248" y="4061206"/>
                </a:moveTo>
                <a:cubicBezTo>
                  <a:pt x="2486049" y="4064011"/>
                  <a:pt x="2486049" y="4064011"/>
                  <a:pt x="2486049" y="4064011"/>
                </a:cubicBezTo>
                <a:cubicBezTo>
                  <a:pt x="2626187" y="4064011"/>
                  <a:pt x="2741100" y="4178994"/>
                  <a:pt x="2741100" y="4319217"/>
                </a:cubicBezTo>
                <a:cubicBezTo>
                  <a:pt x="2738297" y="4459440"/>
                  <a:pt x="2626187" y="4571620"/>
                  <a:pt x="2486049" y="4571620"/>
                </a:cubicBezTo>
                <a:cubicBezTo>
                  <a:pt x="252248" y="4568814"/>
                  <a:pt x="252248" y="4568814"/>
                  <a:pt x="252248" y="4568814"/>
                </a:cubicBezTo>
                <a:cubicBezTo>
                  <a:pt x="112110" y="4568814"/>
                  <a:pt x="0" y="4453831"/>
                  <a:pt x="0" y="4313608"/>
                </a:cubicBezTo>
                <a:cubicBezTo>
                  <a:pt x="0" y="4173385"/>
                  <a:pt x="112110" y="4061206"/>
                  <a:pt x="252248" y="4061206"/>
                </a:cubicBezTo>
                <a:close/>
                <a:moveTo>
                  <a:pt x="2298427" y="3071889"/>
                </a:moveTo>
                <a:cubicBezTo>
                  <a:pt x="2443963" y="3071889"/>
                  <a:pt x="2561510" y="3189671"/>
                  <a:pt x="2558711" y="3335496"/>
                </a:cubicBezTo>
                <a:cubicBezTo>
                  <a:pt x="2558711" y="3481322"/>
                  <a:pt x="2441164" y="3599104"/>
                  <a:pt x="2298427" y="3599104"/>
                </a:cubicBezTo>
                <a:cubicBezTo>
                  <a:pt x="2152893" y="3596299"/>
                  <a:pt x="2035345" y="3478517"/>
                  <a:pt x="2035345" y="3335496"/>
                </a:cubicBezTo>
                <a:cubicBezTo>
                  <a:pt x="2035345" y="3189671"/>
                  <a:pt x="2152893" y="3071889"/>
                  <a:pt x="2298427" y="3071889"/>
                </a:cubicBezTo>
                <a:close/>
                <a:moveTo>
                  <a:pt x="717480" y="980882"/>
                </a:moveTo>
                <a:cubicBezTo>
                  <a:pt x="1743209" y="983684"/>
                  <a:pt x="1743209" y="983684"/>
                  <a:pt x="1743209" y="983684"/>
                </a:cubicBezTo>
                <a:cubicBezTo>
                  <a:pt x="1883335" y="983684"/>
                  <a:pt x="1995437" y="1095786"/>
                  <a:pt x="1995437" y="1235914"/>
                </a:cubicBezTo>
                <a:cubicBezTo>
                  <a:pt x="1995437" y="1376041"/>
                  <a:pt x="1883335" y="1488143"/>
                  <a:pt x="1743209" y="1488143"/>
                </a:cubicBezTo>
                <a:cubicBezTo>
                  <a:pt x="717480" y="1485340"/>
                  <a:pt x="717480" y="1485340"/>
                  <a:pt x="717480" y="1485340"/>
                </a:cubicBezTo>
                <a:cubicBezTo>
                  <a:pt x="577353" y="1485340"/>
                  <a:pt x="465252" y="1373238"/>
                  <a:pt x="465252" y="1233111"/>
                </a:cubicBezTo>
                <a:cubicBezTo>
                  <a:pt x="465252" y="1092984"/>
                  <a:pt x="577353" y="980882"/>
                  <a:pt x="717480" y="980882"/>
                </a:cubicBezTo>
                <a:close/>
                <a:moveTo>
                  <a:pt x="13955570" y="0"/>
                </a:moveTo>
                <a:lnTo>
                  <a:pt x="13955570" y="13715965"/>
                </a:lnTo>
                <a:lnTo>
                  <a:pt x="4952784" y="13715965"/>
                </a:lnTo>
                <a:lnTo>
                  <a:pt x="4952784" y="13693278"/>
                </a:lnTo>
                <a:cubicBezTo>
                  <a:pt x="4952784" y="13676722"/>
                  <a:pt x="4952784" y="13676722"/>
                  <a:pt x="4952784" y="13676722"/>
                </a:cubicBezTo>
                <a:cubicBezTo>
                  <a:pt x="3122471" y="13673919"/>
                  <a:pt x="3122471" y="13673919"/>
                  <a:pt x="3122471" y="13673919"/>
                </a:cubicBezTo>
                <a:cubicBezTo>
                  <a:pt x="2985127" y="13673919"/>
                  <a:pt x="2870207" y="13561792"/>
                  <a:pt x="2870207" y="13421632"/>
                </a:cubicBezTo>
                <a:cubicBezTo>
                  <a:pt x="2870207" y="13281473"/>
                  <a:pt x="2985127" y="13169345"/>
                  <a:pt x="3125274" y="13169345"/>
                </a:cubicBezTo>
                <a:cubicBezTo>
                  <a:pt x="3094441" y="13169345"/>
                  <a:pt x="3094441" y="13169345"/>
                  <a:pt x="3094441" y="13169345"/>
                </a:cubicBezTo>
                <a:cubicBezTo>
                  <a:pt x="3231785" y="13169345"/>
                  <a:pt x="3346705" y="13054415"/>
                  <a:pt x="3346705" y="12917058"/>
                </a:cubicBezTo>
                <a:cubicBezTo>
                  <a:pt x="3346705" y="12776899"/>
                  <a:pt x="3234588" y="12661968"/>
                  <a:pt x="3094441" y="12661968"/>
                </a:cubicBezTo>
                <a:cubicBezTo>
                  <a:pt x="2990733" y="12661968"/>
                  <a:pt x="2990733" y="12661968"/>
                  <a:pt x="2990733" y="12661968"/>
                </a:cubicBezTo>
                <a:cubicBezTo>
                  <a:pt x="2853390" y="12661968"/>
                  <a:pt x="2738469" y="12549841"/>
                  <a:pt x="2738469" y="12409681"/>
                </a:cubicBezTo>
                <a:cubicBezTo>
                  <a:pt x="2738469" y="12269522"/>
                  <a:pt x="2853390" y="12157394"/>
                  <a:pt x="2990733" y="12157394"/>
                </a:cubicBezTo>
                <a:cubicBezTo>
                  <a:pt x="2937477" y="12157394"/>
                  <a:pt x="2937477" y="12157394"/>
                  <a:pt x="2937477" y="12157394"/>
                </a:cubicBezTo>
                <a:cubicBezTo>
                  <a:pt x="3077624" y="12157394"/>
                  <a:pt x="3189741" y="12042464"/>
                  <a:pt x="3189741" y="11905107"/>
                </a:cubicBezTo>
                <a:cubicBezTo>
                  <a:pt x="3189741" y="11764948"/>
                  <a:pt x="3077624" y="11650017"/>
                  <a:pt x="2937477" y="11650017"/>
                </a:cubicBezTo>
                <a:cubicBezTo>
                  <a:pt x="1482757" y="11647214"/>
                  <a:pt x="1482757" y="11647214"/>
                  <a:pt x="1482757" y="11647214"/>
                </a:cubicBezTo>
                <a:cubicBezTo>
                  <a:pt x="1342611" y="11647214"/>
                  <a:pt x="1230493" y="11535086"/>
                  <a:pt x="1230493" y="11394927"/>
                </a:cubicBezTo>
                <a:cubicBezTo>
                  <a:pt x="1230493" y="11254768"/>
                  <a:pt x="1342611" y="11142640"/>
                  <a:pt x="1482757" y="11142640"/>
                </a:cubicBezTo>
                <a:cubicBezTo>
                  <a:pt x="3254209" y="11145443"/>
                  <a:pt x="3254209" y="11145443"/>
                  <a:pt x="3254209" y="11145443"/>
                </a:cubicBezTo>
                <a:cubicBezTo>
                  <a:pt x="3394355" y="11145443"/>
                  <a:pt x="3506472" y="11033316"/>
                  <a:pt x="3506472" y="10893156"/>
                </a:cubicBezTo>
                <a:cubicBezTo>
                  <a:pt x="3506472" y="10752997"/>
                  <a:pt x="3394355" y="10638066"/>
                  <a:pt x="3254209" y="10638066"/>
                </a:cubicBezTo>
                <a:cubicBezTo>
                  <a:pt x="2494615" y="10638066"/>
                  <a:pt x="2494615" y="10638066"/>
                  <a:pt x="2494615" y="10638066"/>
                </a:cubicBezTo>
                <a:cubicBezTo>
                  <a:pt x="2357271" y="10638066"/>
                  <a:pt x="2242351" y="10523135"/>
                  <a:pt x="2242351" y="10385779"/>
                </a:cubicBezTo>
                <a:cubicBezTo>
                  <a:pt x="2242351" y="10245620"/>
                  <a:pt x="2357271" y="10130689"/>
                  <a:pt x="2497418" y="10130689"/>
                </a:cubicBezTo>
                <a:cubicBezTo>
                  <a:pt x="3349508" y="10133492"/>
                  <a:pt x="3349508" y="10133492"/>
                  <a:pt x="3349508" y="10133492"/>
                </a:cubicBezTo>
                <a:cubicBezTo>
                  <a:pt x="3489655" y="10133492"/>
                  <a:pt x="3604575" y="10021365"/>
                  <a:pt x="3604575" y="9881205"/>
                </a:cubicBezTo>
                <a:cubicBezTo>
                  <a:pt x="3604575" y="9741046"/>
                  <a:pt x="3489655" y="9628918"/>
                  <a:pt x="3352311" y="9626115"/>
                </a:cubicBezTo>
                <a:cubicBezTo>
                  <a:pt x="2940281" y="9626115"/>
                  <a:pt x="2940281" y="9626115"/>
                  <a:pt x="2940281" y="9626115"/>
                </a:cubicBezTo>
                <a:cubicBezTo>
                  <a:pt x="2800134" y="9626115"/>
                  <a:pt x="2688017" y="9513988"/>
                  <a:pt x="2688017" y="9373828"/>
                </a:cubicBezTo>
                <a:cubicBezTo>
                  <a:pt x="2688017" y="9250488"/>
                  <a:pt x="2774907" y="9149573"/>
                  <a:pt x="2889828" y="9127148"/>
                </a:cubicBezTo>
                <a:cubicBezTo>
                  <a:pt x="2085387" y="9124344"/>
                  <a:pt x="2085387" y="9124344"/>
                  <a:pt x="2085387" y="9124344"/>
                </a:cubicBezTo>
                <a:cubicBezTo>
                  <a:pt x="1945241" y="9124344"/>
                  <a:pt x="1833123" y="9012217"/>
                  <a:pt x="1833123" y="8872057"/>
                </a:cubicBezTo>
                <a:cubicBezTo>
                  <a:pt x="1833123" y="8731898"/>
                  <a:pt x="1945241" y="8619770"/>
                  <a:pt x="2085387" y="8619770"/>
                </a:cubicBezTo>
                <a:cubicBezTo>
                  <a:pt x="2054555" y="8619770"/>
                  <a:pt x="2054555" y="8619770"/>
                  <a:pt x="2054555" y="8619770"/>
                </a:cubicBezTo>
                <a:cubicBezTo>
                  <a:pt x="2194701" y="8619770"/>
                  <a:pt x="2306818" y="8504840"/>
                  <a:pt x="2306818" y="8367484"/>
                </a:cubicBezTo>
                <a:cubicBezTo>
                  <a:pt x="2306818" y="8227324"/>
                  <a:pt x="2194701" y="8112394"/>
                  <a:pt x="2054555" y="8112394"/>
                </a:cubicBezTo>
                <a:cubicBezTo>
                  <a:pt x="1953649" y="8112394"/>
                  <a:pt x="1953649" y="8112394"/>
                  <a:pt x="1953649" y="8112394"/>
                </a:cubicBezTo>
                <a:cubicBezTo>
                  <a:pt x="1813503" y="8112394"/>
                  <a:pt x="1701386" y="8000266"/>
                  <a:pt x="1701386" y="7860107"/>
                </a:cubicBezTo>
                <a:cubicBezTo>
                  <a:pt x="1701386" y="7719947"/>
                  <a:pt x="1813503" y="7607820"/>
                  <a:pt x="1953649" y="7607820"/>
                </a:cubicBezTo>
                <a:cubicBezTo>
                  <a:pt x="4249249" y="7607820"/>
                  <a:pt x="4249249" y="7607820"/>
                  <a:pt x="4249249" y="7607820"/>
                </a:cubicBezTo>
                <a:cubicBezTo>
                  <a:pt x="4386592" y="7607820"/>
                  <a:pt x="4504315" y="7492889"/>
                  <a:pt x="4504315" y="7355533"/>
                </a:cubicBezTo>
                <a:cubicBezTo>
                  <a:pt x="4507118" y="7215373"/>
                  <a:pt x="4392198" y="7100443"/>
                  <a:pt x="4252051" y="7100443"/>
                </a:cubicBezTo>
                <a:cubicBezTo>
                  <a:pt x="667105" y="7097639"/>
                  <a:pt x="667105" y="7097639"/>
                  <a:pt x="667105" y="7097639"/>
                </a:cubicBezTo>
                <a:cubicBezTo>
                  <a:pt x="529761" y="7097639"/>
                  <a:pt x="414841" y="6985512"/>
                  <a:pt x="414841" y="6845353"/>
                </a:cubicBezTo>
                <a:cubicBezTo>
                  <a:pt x="414841" y="6705194"/>
                  <a:pt x="529761" y="6593067"/>
                  <a:pt x="669908" y="6593067"/>
                </a:cubicBezTo>
                <a:cubicBezTo>
                  <a:pt x="3447611" y="6595869"/>
                  <a:pt x="3447611" y="6595869"/>
                  <a:pt x="3447611" y="6595869"/>
                </a:cubicBezTo>
                <a:cubicBezTo>
                  <a:pt x="3587757" y="6595869"/>
                  <a:pt x="3702677" y="6483742"/>
                  <a:pt x="3702677" y="6343582"/>
                </a:cubicBezTo>
                <a:cubicBezTo>
                  <a:pt x="3702677" y="6203423"/>
                  <a:pt x="3590560" y="6091296"/>
                  <a:pt x="3450413" y="6088493"/>
                </a:cubicBezTo>
                <a:cubicBezTo>
                  <a:pt x="2690820" y="6088493"/>
                  <a:pt x="2690820" y="6088493"/>
                  <a:pt x="2690820" y="6088493"/>
                </a:cubicBezTo>
                <a:cubicBezTo>
                  <a:pt x="2550673" y="6088493"/>
                  <a:pt x="2438556" y="5976364"/>
                  <a:pt x="2438556" y="5836205"/>
                </a:cubicBezTo>
                <a:cubicBezTo>
                  <a:pt x="2438556" y="5696046"/>
                  <a:pt x="2550673" y="5581115"/>
                  <a:pt x="2690820" y="5583918"/>
                </a:cubicBezTo>
                <a:cubicBezTo>
                  <a:pt x="6124409" y="5583918"/>
                  <a:pt x="6124409" y="5583918"/>
                  <a:pt x="6124409" y="5583918"/>
                </a:cubicBezTo>
                <a:cubicBezTo>
                  <a:pt x="6264555" y="5583918"/>
                  <a:pt x="6376670" y="5471791"/>
                  <a:pt x="6376670" y="5331632"/>
                </a:cubicBezTo>
                <a:cubicBezTo>
                  <a:pt x="6376670" y="5191471"/>
                  <a:pt x="6264555" y="5079344"/>
                  <a:pt x="6124409" y="5079344"/>
                </a:cubicBezTo>
                <a:cubicBezTo>
                  <a:pt x="4815441" y="5076541"/>
                  <a:pt x="4815441" y="5076541"/>
                  <a:pt x="4815441" y="5076541"/>
                </a:cubicBezTo>
                <a:cubicBezTo>
                  <a:pt x="4678097" y="5076541"/>
                  <a:pt x="4563177" y="4964413"/>
                  <a:pt x="4563177" y="4824254"/>
                </a:cubicBezTo>
                <a:cubicBezTo>
                  <a:pt x="4563177" y="4703717"/>
                  <a:pt x="4647265" y="4605605"/>
                  <a:pt x="4759381" y="4577573"/>
                </a:cubicBezTo>
                <a:cubicBezTo>
                  <a:pt x="3262617" y="4574770"/>
                  <a:pt x="3262617" y="4574770"/>
                  <a:pt x="3262617" y="4574770"/>
                </a:cubicBezTo>
                <a:cubicBezTo>
                  <a:pt x="3125274" y="4574770"/>
                  <a:pt x="3010354" y="4462643"/>
                  <a:pt x="3010354" y="4322483"/>
                </a:cubicBezTo>
                <a:cubicBezTo>
                  <a:pt x="3010354" y="4182324"/>
                  <a:pt x="3125274" y="4070196"/>
                  <a:pt x="3262617" y="4070196"/>
                </a:cubicBezTo>
                <a:cubicBezTo>
                  <a:pt x="3234588" y="4070196"/>
                  <a:pt x="3234588" y="4070196"/>
                  <a:pt x="3234588" y="4070196"/>
                </a:cubicBezTo>
                <a:cubicBezTo>
                  <a:pt x="3371931" y="4070196"/>
                  <a:pt x="3486852" y="3958068"/>
                  <a:pt x="3486852" y="3817909"/>
                </a:cubicBezTo>
                <a:cubicBezTo>
                  <a:pt x="3486852" y="3677750"/>
                  <a:pt x="3374735" y="3565622"/>
                  <a:pt x="3234588" y="3562819"/>
                </a:cubicBezTo>
                <a:cubicBezTo>
                  <a:pt x="3130880" y="3562819"/>
                  <a:pt x="3130880" y="3562819"/>
                  <a:pt x="3130880" y="3562819"/>
                </a:cubicBezTo>
                <a:cubicBezTo>
                  <a:pt x="2990733" y="3562819"/>
                  <a:pt x="2878616" y="3450691"/>
                  <a:pt x="2878616" y="3310532"/>
                </a:cubicBezTo>
                <a:cubicBezTo>
                  <a:pt x="2878616" y="3170372"/>
                  <a:pt x="2993536" y="3058245"/>
                  <a:pt x="3130880" y="3058245"/>
                </a:cubicBezTo>
                <a:cubicBezTo>
                  <a:pt x="3077624" y="3058245"/>
                  <a:pt x="3077624" y="3058245"/>
                  <a:pt x="3077624" y="3058245"/>
                </a:cubicBezTo>
                <a:cubicBezTo>
                  <a:pt x="3214967" y="3058245"/>
                  <a:pt x="3329888" y="2946117"/>
                  <a:pt x="3329888" y="2805958"/>
                </a:cubicBezTo>
                <a:cubicBezTo>
                  <a:pt x="3329888" y="2665799"/>
                  <a:pt x="3217771" y="2553671"/>
                  <a:pt x="3077624" y="2550868"/>
                </a:cubicBezTo>
                <a:cubicBezTo>
                  <a:pt x="1622904" y="2550868"/>
                  <a:pt x="1622904" y="2550868"/>
                  <a:pt x="1622904" y="2550868"/>
                </a:cubicBezTo>
                <a:cubicBezTo>
                  <a:pt x="1482757" y="2550868"/>
                  <a:pt x="1370640" y="2435937"/>
                  <a:pt x="1370640" y="2295778"/>
                </a:cubicBezTo>
                <a:cubicBezTo>
                  <a:pt x="1370640" y="2155618"/>
                  <a:pt x="1482757" y="2043491"/>
                  <a:pt x="1622904" y="2043491"/>
                </a:cubicBezTo>
                <a:cubicBezTo>
                  <a:pt x="3394355" y="2046294"/>
                  <a:pt x="3394355" y="2046294"/>
                  <a:pt x="3394355" y="2046294"/>
                </a:cubicBezTo>
                <a:cubicBezTo>
                  <a:pt x="3534501" y="2046294"/>
                  <a:pt x="3646619" y="1934166"/>
                  <a:pt x="3646619" y="1794007"/>
                </a:cubicBezTo>
                <a:cubicBezTo>
                  <a:pt x="3646619" y="1653847"/>
                  <a:pt x="3534501" y="1541720"/>
                  <a:pt x="3394355" y="1541720"/>
                </a:cubicBezTo>
                <a:cubicBezTo>
                  <a:pt x="2634761" y="1538917"/>
                  <a:pt x="2634761" y="1538917"/>
                  <a:pt x="2634761" y="1538917"/>
                </a:cubicBezTo>
                <a:cubicBezTo>
                  <a:pt x="2497418" y="1538917"/>
                  <a:pt x="2382497" y="1426789"/>
                  <a:pt x="2382497" y="1286630"/>
                </a:cubicBezTo>
                <a:cubicBezTo>
                  <a:pt x="2382497" y="1146470"/>
                  <a:pt x="2497418" y="1034343"/>
                  <a:pt x="2637564" y="1034343"/>
                </a:cubicBezTo>
                <a:cubicBezTo>
                  <a:pt x="3489655" y="1034343"/>
                  <a:pt x="3489655" y="1034343"/>
                  <a:pt x="3489655" y="1034343"/>
                </a:cubicBezTo>
                <a:cubicBezTo>
                  <a:pt x="3629801" y="1034343"/>
                  <a:pt x="3744721" y="922215"/>
                  <a:pt x="3744721" y="782056"/>
                </a:cubicBezTo>
                <a:cubicBezTo>
                  <a:pt x="3744721" y="641896"/>
                  <a:pt x="3629801" y="529769"/>
                  <a:pt x="3492457" y="529769"/>
                </a:cubicBezTo>
                <a:cubicBezTo>
                  <a:pt x="3080427" y="529769"/>
                  <a:pt x="3080427" y="529769"/>
                  <a:pt x="3080427" y="529769"/>
                </a:cubicBezTo>
                <a:cubicBezTo>
                  <a:pt x="2940281" y="526966"/>
                  <a:pt x="2828163" y="414838"/>
                  <a:pt x="2828163" y="274679"/>
                </a:cubicBezTo>
                <a:cubicBezTo>
                  <a:pt x="2828163" y="134519"/>
                  <a:pt x="2940281" y="22392"/>
                  <a:pt x="3080427" y="22392"/>
                </a:cubicBezTo>
                <a:cubicBezTo>
                  <a:pt x="5446099" y="25195"/>
                  <a:pt x="5446099" y="25195"/>
                  <a:pt x="5446099" y="25195"/>
                </a:cubicBezTo>
                <a:cubicBezTo>
                  <a:pt x="5448903" y="25195"/>
                  <a:pt x="5448903" y="25195"/>
                  <a:pt x="5448903" y="25195"/>
                </a:cubicBezTo>
                <a:close/>
              </a:path>
            </a:pathLst>
          </a:custGeom>
        </p:spPr>
        <p:txBody>
          <a:bodyPr wrap="square" lIns="91412" tIns="45707" rIns="91412" bIns="45707">
            <a:noAutofit/>
          </a:bodyPr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>
          <a:xfrm rot="16200000">
            <a:off x="-3385344" y="5540380"/>
            <a:ext cx="8228012" cy="730249"/>
          </a:xfrm>
          <a:prstGeom prst="rect">
            <a:avLst/>
          </a:prstGeom>
        </p:spPr>
        <p:txBody>
          <a:bodyPr lIns="91412" tIns="45707" rIns="91412" bIns="45707"/>
          <a:lstStyle/>
          <a:p>
            <a:pPr defTabSz="456973"/>
            <a:r>
              <a:rPr lang="en-US">
                <a:solidFill>
                  <a:srgbClr val="31373B"/>
                </a:solidFill>
              </a:rPr>
              <a:t>www.yourcompany.com</a:t>
            </a:r>
            <a:endParaRPr lang="en-US" dirty="0">
              <a:solidFill>
                <a:srgbClr val="31373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22802851" y="1257305"/>
            <a:ext cx="1114424" cy="1315298"/>
          </a:xfrm>
          <a:prstGeom prst="rect">
            <a:avLst/>
          </a:prstGeom>
        </p:spPr>
        <p:txBody>
          <a:bodyPr lIns="91412" tIns="45707" rIns="91412" bIns="45707"/>
          <a:lstStyle/>
          <a:p>
            <a:pPr defTabSz="456973"/>
            <a:fld id="{434FCA0B-6354-4107-BC0D-5AF2B3CC41F1}" type="slidenum">
              <a:rPr lang="en-US" smtClean="0">
                <a:solidFill>
                  <a:srgbClr val="31373B"/>
                </a:solidFill>
              </a:rPr>
              <a:pPr defTabSz="456973"/>
              <a:t>‹#›</a:t>
            </a:fld>
            <a:endParaRPr lang="en-US">
              <a:solidFill>
                <a:srgbClr val="31373B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710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A59557-A932-4B03-A729-B658FB97CC6B}"/>
              </a:ext>
            </a:extLst>
          </p:cNvPr>
          <p:cNvSpPr txBox="1"/>
          <p:nvPr userDrawn="1"/>
        </p:nvSpPr>
        <p:spPr>
          <a:xfrm>
            <a:off x="22810850" y="13002635"/>
            <a:ext cx="1104684" cy="338554"/>
          </a:xfrm>
          <a:prstGeom prst="rect">
            <a:avLst/>
          </a:prstGeom>
          <a:noFill/>
        </p:spPr>
        <p:txBody>
          <a:bodyPr wrap="square" lIns="0" tIns="0" rIns="182801" bIns="91398">
            <a:spAutoFit/>
          </a:bodyPr>
          <a:lstStyle/>
          <a:p>
            <a:pPr algn="r" defTabSz="1827978"/>
            <a:fld id="{C9D95806-6FF6-5540-B20A-1512658F69DE}" type="slidenum">
              <a:rPr lang="en-GB" sz="1600" smtClean="0">
                <a:solidFill>
                  <a:srgbClr val="111112">
                    <a:lumMod val="50000"/>
                    <a:lumOff val="5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r" defTabSz="1827978"/>
              <a:t>‹#›</a:t>
            </a:fld>
            <a:endParaRPr lang="en-GB" sz="1600" dirty="0">
              <a:solidFill>
                <a:srgbClr val="111112">
                  <a:lumMod val="50000"/>
                  <a:lumOff val="50000"/>
                </a:srgb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72A9ED-A93C-4D54-9917-1FC290DC3D6C}"/>
              </a:ext>
            </a:extLst>
          </p:cNvPr>
          <p:cNvCxnSpPr>
            <a:cxnSpLocks/>
          </p:cNvCxnSpPr>
          <p:nvPr userDrawn="1"/>
        </p:nvCxnSpPr>
        <p:spPr>
          <a:xfrm>
            <a:off x="4423328" y="13142780"/>
            <a:ext cx="18926603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0DEF228-C3BF-47A6-BDB1-C4F546EB5227}"/>
              </a:ext>
            </a:extLst>
          </p:cNvPr>
          <p:cNvSpPr txBox="1"/>
          <p:nvPr userDrawn="1"/>
        </p:nvSpPr>
        <p:spPr>
          <a:xfrm>
            <a:off x="1087898" y="13002633"/>
            <a:ext cx="3349956" cy="338554"/>
          </a:xfrm>
          <a:prstGeom prst="rect">
            <a:avLst/>
          </a:prstGeom>
          <a:noFill/>
        </p:spPr>
        <p:txBody>
          <a:bodyPr wrap="square" lIns="0" tIns="0" rIns="182801" bIns="91398">
            <a:spAutoFit/>
          </a:bodyPr>
          <a:lstStyle/>
          <a:p>
            <a:pPr algn="r" defTabSz="1827978"/>
            <a:r>
              <a:rPr lang="en-GB" sz="1600" dirty="0">
                <a:solidFill>
                  <a:srgbClr val="111112">
                    <a:lumMod val="50000"/>
                    <a:lumOff val="50000"/>
                  </a:srgb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CONFIDENTIAL © INOBAT AUTO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18E868-E7E9-4F7B-9C5B-7164E9F41C7C}"/>
              </a:ext>
            </a:extLst>
          </p:cNvPr>
          <p:cNvCxnSpPr>
            <a:cxnSpLocks/>
          </p:cNvCxnSpPr>
          <p:nvPr userDrawn="1"/>
        </p:nvCxnSpPr>
        <p:spPr>
          <a:xfrm>
            <a:off x="658996" y="13130474"/>
            <a:ext cx="34074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8BB54253-B579-4070-839B-0FD869170D36}"/>
              </a:ext>
            </a:extLst>
          </p:cNvPr>
          <p:cNvGrpSpPr/>
          <p:nvPr userDrawn="1"/>
        </p:nvGrpSpPr>
        <p:grpSpPr>
          <a:xfrm>
            <a:off x="658996" y="701006"/>
            <a:ext cx="340747" cy="338400"/>
            <a:chOff x="329560" y="6054922"/>
            <a:chExt cx="170407" cy="1692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1C2AB31-F8CD-4518-8CFF-60F9FB61B242}"/>
                </a:ext>
              </a:extLst>
            </p:cNvPr>
            <p:cNvCxnSpPr>
              <a:cxnSpLocks/>
            </p:cNvCxnSpPr>
            <p:nvPr/>
          </p:nvCxnSpPr>
          <p:spPr>
            <a:xfrm>
              <a:off x="414763" y="6054922"/>
              <a:ext cx="0" cy="16920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5621DA7-6F5A-43CF-B2EB-6AE212256498}"/>
                </a:ext>
              </a:extLst>
            </p:cNvPr>
            <p:cNvCxnSpPr>
              <a:cxnSpLocks/>
            </p:cNvCxnSpPr>
            <p:nvPr/>
          </p:nvCxnSpPr>
          <p:spPr>
            <a:xfrm>
              <a:off x="329560" y="6139522"/>
              <a:ext cx="170407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1548550-21EC-A948-84E5-270CC3C295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797" y="573223"/>
            <a:ext cx="2039450" cy="48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68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8B39C4-DD4E-455A-BDAD-B483CB5A3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 t="16249" r="26754" b="16251"/>
          <a:stretch/>
        </p:blipFill>
        <p:spPr>
          <a:xfrm>
            <a:off x="0" y="-1"/>
            <a:ext cx="24379238" cy="137160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112384F-9D6A-B04B-8728-BA7C71F1B1F8}"/>
              </a:ext>
            </a:extLst>
          </p:cNvPr>
          <p:cNvSpPr/>
          <p:nvPr userDrawn="1"/>
        </p:nvSpPr>
        <p:spPr>
          <a:xfrm rot="10800000">
            <a:off x="0" y="0"/>
            <a:ext cx="24379238" cy="13716000"/>
          </a:xfrm>
          <a:prstGeom prst="rect">
            <a:avLst/>
          </a:prstGeom>
          <a:gradFill>
            <a:gsLst>
              <a:gs pos="75000">
                <a:schemeClr val="accent1">
                  <a:lumMod val="50000"/>
                  <a:alpha val="0"/>
                </a:schemeClr>
              </a:gs>
              <a:gs pos="0">
                <a:schemeClr val="accent4">
                  <a:lumMod val="50000"/>
                  <a:alpha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01" tIns="91398" rIns="182801" bIns="91398" rtlCol="0" anchor="ctr"/>
          <a:lstStyle/>
          <a:p>
            <a:pPr algn="ctr" defTabSz="1827978"/>
            <a:endParaRPr lang="x-none" sz="3600">
              <a:solidFill>
                <a:srgbClr val="FFFFFF"/>
              </a:solidFill>
            </a:endParaRPr>
          </a:p>
        </p:txBody>
      </p:sp>
      <p:sp>
        <p:nvSpPr>
          <p:cNvPr id="11" name="Arrow: Pentagon 11">
            <a:extLst>
              <a:ext uri="{FF2B5EF4-FFF2-40B4-BE49-F238E27FC236}">
                <a16:creationId xmlns:a16="http://schemas.microsoft.com/office/drawing/2014/main" id="{9CD25504-463E-E74B-AD29-4C6B24AFD39A}"/>
              </a:ext>
            </a:extLst>
          </p:cNvPr>
          <p:cNvSpPr/>
          <p:nvPr userDrawn="1"/>
        </p:nvSpPr>
        <p:spPr>
          <a:xfrm>
            <a:off x="5" y="0"/>
            <a:ext cx="14938876" cy="13716000"/>
          </a:xfrm>
          <a:prstGeom prst="homePlate">
            <a:avLst>
              <a:gd name="adj" fmla="val 32205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alpha val="84000"/>
                </a:schemeClr>
              </a:gs>
              <a:gs pos="55000">
                <a:schemeClr val="bg1"/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01" tIns="91398" rIns="182801" bIns="91398" rtlCol="0" anchor="ctr"/>
          <a:lstStyle/>
          <a:p>
            <a:pPr algn="ctr" defTabSz="1827978"/>
            <a:endParaRPr lang="en-GB" sz="3600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A59557-A932-4B03-A729-B658FB97CC6B}"/>
              </a:ext>
            </a:extLst>
          </p:cNvPr>
          <p:cNvSpPr txBox="1"/>
          <p:nvPr userDrawn="1"/>
        </p:nvSpPr>
        <p:spPr>
          <a:xfrm>
            <a:off x="22810850" y="13002635"/>
            <a:ext cx="1104684" cy="338554"/>
          </a:xfrm>
          <a:prstGeom prst="rect">
            <a:avLst/>
          </a:prstGeom>
          <a:noFill/>
        </p:spPr>
        <p:txBody>
          <a:bodyPr wrap="square" lIns="0" tIns="0" rIns="182801" bIns="91398">
            <a:spAutoFit/>
          </a:bodyPr>
          <a:lstStyle/>
          <a:p>
            <a:pPr algn="r" defTabSz="1827978"/>
            <a:fld id="{C9D95806-6FF6-5540-B20A-1512658F69DE}" type="slidenum">
              <a:rPr lang="en-GB" sz="1600" smtClean="0">
                <a:solidFill>
                  <a:srgbClr val="111112">
                    <a:lumMod val="50000"/>
                    <a:lumOff val="5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r" defTabSz="1827978"/>
              <a:t>‹#›</a:t>
            </a:fld>
            <a:endParaRPr lang="en-GB" sz="1600" dirty="0">
              <a:solidFill>
                <a:srgbClr val="111112">
                  <a:lumMod val="50000"/>
                  <a:lumOff val="50000"/>
                </a:srgb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72A9ED-A93C-4D54-9917-1FC290DC3D6C}"/>
              </a:ext>
            </a:extLst>
          </p:cNvPr>
          <p:cNvCxnSpPr>
            <a:cxnSpLocks/>
          </p:cNvCxnSpPr>
          <p:nvPr userDrawn="1"/>
        </p:nvCxnSpPr>
        <p:spPr>
          <a:xfrm>
            <a:off x="4423328" y="13142780"/>
            <a:ext cx="18926603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0DEF228-C3BF-47A6-BDB1-C4F546EB5227}"/>
              </a:ext>
            </a:extLst>
          </p:cNvPr>
          <p:cNvSpPr txBox="1"/>
          <p:nvPr userDrawn="1"/>
        </p:nvSpPr>
        <p:spPr>
          <a:xfrm>
            <a:off x="1087898" y="13002633"/>
            <a:ext cx="3349956" cy="338554"/>
          </a:xfrm>
          <a:prstGeom prst="rect">
            <a:avLst/>
          </a:prstGeom>
          <a:noFill/>
        </p:spPr>
        <p:txBody>
          <a:bodyPr wrap="square" lIns="0" tIns="0" rIns="182801" bIns="91398">
            <a:spAutoFit/>
          </a:bodyPr>
          <a:lstStyle/>
          <a:p>
            <a:pPr algn="r" defTabSz="1827978"/>
            <a:r>
              <a:rPr lang="en-GB" sz="1600" dirty="0">
                <a:solidFill>
                  <a:srgbClr val="111112">
                    <a:lumMod val="50000"/>
                    <a:lumOff val="50000"/>
                  </a:srgb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CONFIDENTIAL © INOBAT AUTO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18E868-E7E9-4F7B-9C5B-7164E9F41C7C}"/>
              </a:ext>
            </a:extLst>
          </p:cNvPr>
          <p:cNvCxnSpPr>
            <a:cxnSpLocks/>
          </p:cNvCxnSpPr>
          <p:nvPr userDrawn="1"/>
        </p:nvCxnSpPr>
        <p:spPr>
          <a:xfrm>
            <a:off x="658996" y="13130474"/>
            <a:ext cx="34074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8BB54253-B579-4070-839B-0FD869170D36}"/>
              </a:ext>
            </a:extLst>
          </p:cNvPr>
          <p:cNvGrpSpPr/>
          <p:nvPr userDrawn="1"/>
        </p:nvGrpSpPr>
        <p:grpSpPr>
          <a:xfrm>
            <a:off x="658996" y="701006"/>
            <a:ext cx="340747" cy="338400"/>
            <a:chOff x="329560" y="6054922"/>
            <a:chExt cx="170407" cy="1692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1C2AB31-F8CD-4518-8CFF-60F9FB61B242}"/>
                </a:ext>
              </a:extLst>
            </p:cNvPr>
            <p:cNvCxnSpPr>
              <a:cxnSpLocks/>
            </p:cNvCxnSpPr>
            <p:nvPr/>
          </p:nvCxnSpPr>
          <p:spPr>
            <a:xfrm>
              <a:off x="414763" y="6054922"/>
              <a:ext cx="0" cy="16920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5621DA7-6F5A-43CF-B2EB-6AE212256498}"/>
                </a:ext>
              </a:extLst>
            </p:cNvPr>
            <p:cNvCxnSpPr>
              <a:cxnSpLocks/>
            </p:cNvCxnSpPr>
            <p:nvPr/>
          </p:nvCxnSpPr>
          <p:spPr>
            <a:xfrm>
              <a:off x="329560" y="6139522"/>
              <a:ext cx="170407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4BBB1FD-F57C-4B12-BFDC-4C11A3DC32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988" y="570000"/>
            <a:ext cx="2044969" cy="48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92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42C4C4CA-3C6A-7D4F-9718-61628DB0D5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" t="8110" r="341" b="8013"/>
          <a:stretch/>
        </p:blipFill>
        <p:spPr>
          <a:xfrm>
            <a:off x="-1" y="0"/>
            <a:ext cx="24379240" cy="1371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65DFA2D-332A-4E43-B572-5206894AB645}"/>
              </a:ext>
            </a:extLst>
          </p:cNvPr>
          <p:cNvSpPr/>
          <p:nvPr userDrawn="1"/>
        </p:nvSpPr>
        <p:spPr>
          <a:xfrm>
            <a:off x="-2" y="0"/>
            <a:ext cx="17654767" cy="13716000"/>
          </a:xfrm>
          <a:prstGeom prst="rect">
            <a:avLst/>
          </a:prstGeom>
          <a:gradFill>
            <a:gsLst>
              <a:gs pos="100000">
                <a:schemeClr val="accent1">
                  <a:lumMod val="50000"/>
                  <a:alpha val="0"/>
                </a:schemeClr>
              </a:gs>
              <a:gs pos="37000">
                <a:schemeClr val="tx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01" tIns="91398" rIns="182801" bIns="91398" rtlCol="0" anchor="ctr"/>
          <a:lstStyle/>
          <a:p>
            <a:pPr algn="ctr" defTabSz="1827978"/>
            <a:endParaRPr lang="x-none" sz="360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A59557-A932-4B03-A729-B658FB97CC6B}"/>
              </a:ext>
            </a:extLst>
          </p:cNvPr>
          <p:cNvSpPr txBox="1"/>
          <p:nvPr userDrawn="1"/>
        </p:nvSpPr>
        <p:spPr>
          <a:xfrm>
            <a:off x="22810850" y="13002635"/>
            <a:ext cx="1104684" cy="338554"/>
          </a:xfrm>
          <a:prstGeom prst="rect">
            <a:avLst/>
          </a:prstGeom>
          <a:noFill/>
        </p:spPr>
        <p:txBody>
          <a:bodyPr wrap="square" lIns="0" tIns="0" rIns="182801" bIns="91398">
            <a:spAutoFit/>
          </a:bodyPr>
          <a:lstStyle/>
          <a:p>
            <a:pPr algn="r" defTabSz="1827978"/>
            <a:fld id="{C9D95806-6FF6-5540-B20A-1512658F69DE}" type="slidenum">
              <a:rPr lang="en-GB" sz="1600" smtClean="0">
                <a:solidFill>
                  <a:srgbClr val="111112">
                    <a:lumMod val="50000"/>
                    <a:lumOff val="5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r" defTabSz="1827978"/>
              <a:t>‹#›</a:t>
            </a:fld>
            <a:endParaRPr lang="en-GB" sz="1600" dirty="0">
              <a:solidFill>
                <a:srgbClr val="111112">
                  <a:lumMod val="50000"/>
                  <a:lumOff val="50000"/>
                </a:srgb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DEF228-C3BF-47A6-BDB1-C4F546EB5227}"/>
              </a:ext>
            </a:extLst>
          </p:cNvPr>
          <p:cNvSpPr txBox="1"/>
          <p:nvPr userDrawn="1"/>
        </p:nvSpPr>
        <p:spPr>
          <a:xfrm>
            <a:off x="1087898" y="13002633"/>
            <a:ext cx="3349956" cy="338554"/>
          </a:xfrm>
          <a:prstGeom prst="rect">
            <a:avLst/>
          </a:prstGeom>
          <a:noFill/>
        </p:spPr>
        <p:txBody>
          <a:bodyPr wrap="square" lIns="0" tIns="0" rIns="182801" bIns="91398">
            <a:spAutoFit/>
          </a:bodyPr>
          <a:lstStyle/>
          <a:p>
            <a:pPr algn="r" defTabSz="1827978"/>
            <a:r>
              <a:rPr lang="en-GB" sz="1600" dirty="0">
                <a:solidFill>
                  <a:srgbClr val="FFFFFF">
                    <a:lumMod val="75000"/>
                  </a:srgb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CONFIDENTIAL © INOBAT AUTO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18E868-E7E9-4F7B-9C5B-7164E9F41C7C}"/>
              </a:ext>
            </a:extLst>
          </p:cNvPr>
          <p:cNvCxnSpPr>
            <a:cxnSpLocks/>
          </p:cNvCxnSpPr>
          <p:nvPr userDrawn="1"/>
        </p:nvCxnSpPr>
        <p:spPr>
          <a:xfrm>
            <a:off x="658996" y="13130474"/>
            <a:ext cx="34074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8BB54253-B579-4070-839B-0FD869170D36}"/>
              </a:ext>
            </a:extLst>
          </p:cNvPr>
          <p:cNvGrpSpPr/>
          <p:nvPr userDrawn="1"/>
        </p:nvGrpSpPr>
        <p:grpSpPr>
          <a:xfrm>
            <a:off x="658996" y="701006"/>
            <a:ext cx="340747" cy="338400"/>
            <a:chOff x="329560" y="6054922"/>
            <a:chExt cx="170407" cy="1692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1C2AB31-F8CD-4518-8CFF-60F9FB61B242}"/>
                </a:ext>
              </a:extLst>
            </p:cNvPr>
            <p:cNvCxnSpPr>
              <a:cxnSpLocks/>
            </p:cNvCxnSpPr>
            <p:nvPr/>
          </p:nvCxnSpPr>
          <p:spPr>
            <a:xfrm>
              <a:off x="414763" y="6054922"/>
              <a:ext cx="0" cy="1692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5621DA7-6F5A-43CF-B2EB-6AE212256498}"/>
                </a:ext>
              </a:extLst>
            </p:cNvPr>
            <p:cNvCxnSpPr>
              <a:cxnSpLocks/>
            </p:cNvCxnSpPr>
            <p:nvPr/>
          </p:nvCxnSpPr>
          <p:spPr>
            <a:xfrm>
              <a:off x="329560" y="6139522"/>
              <a:ext cx="17040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C617ECE-2221-F145-8056-7181B7C93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988" y="570000"/>
            <a:ext cx="2044969" cy="48977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E110BD-EDAE-7C4A-A109-1BB6F2EF2126}"/>
              </a:ext>
            </a:extLst>
          </p:cNvPr>
          <p:cNvCxnSpPr>
            <a:cxnSpLocks/>
          </p:cNvCxnSpPr>
          <p:nvPr userDrawn="1"/>
        </p:nvCxnSpPr>
        <p:spPr>
          <a:xfrm>
            <a:off x="4423328" y="13142780"/>
            <a:ext cx="18926603" cy="0"/>
          </a:xfrm>
          <a:prstGeom prst="line">
            <a:avLst/>
          </a:prstGeom>
          <a:ln w="6350">
            <a:solidFill>
              <a:schemeClr val="bg1">
                <a:alpha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260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ountain, outdoor, sky, nature&#10;&#10;Description automatically generated">
            <a:extLst>
              <a:ext uri="{FF2B5EF4-FFF2-40B4-BE49-F238E27FC236}">
                <a16:creationId xmlns:a16="http://schemas.microsoft.com/office/drawing/2014/main" id="{FA8E220D-97D1-B242-BCCC-A7B9D75565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2962"/>
          <a:stretch/>
        </p:blipFill>
        <p:spPr>
          <a:xfrm>
            <a:off x="-1" y="0"/>
            <a:ext cx="24379240" cy="13716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971C9D2-AB3E-7442-846E-F6D40C8C1738}"/>
              </a:ext>
            </a:extLst>
          </p:cNvPr>
          <p:cNvSpPr/>
          <p:nvPr userDrawn="1"/>
        </p:nvSpPr>
        <p:spPr>
          <a:xfrm>
            <a:off x="-2" y="0"/>
            <a:ext cx="17654767" cy="13716000"/>
          </a:xfrm>
          <a:prstGeom prst="rect">
            <a:avLst/>
          </a:prstGeom>
          <a:gradFill>
            <a:gsLst>
              <a:gs pos="100000">
                <a:srgbClr val="2B3B8E">
                  <a:alpha val="0"/>
                </a:srgbClr>
              </a:gs>
              <a:gs pos="37000">
                <a:schemeClr val="accent1">
                  <a:lumMod val="75000"/>
                  <a:alpha val="52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01" tIns="91398" rIns="182801" bIns="91398" rtlCol="0" anchor="ctr"/>
          <a:lstStyle/>
          <a:p>
            <a:pPr algn="ctr" defTabSz="1827978"/>
            <a:endParaRPr lang="x-none" sz="3600">
              <a:solidFill>
                <a:srgbClr val="FFFFFF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E4664B2-AD16-DF4B-9615-5D45FD558F4B}"/>
              </a:ext>
            </a:extLst>
          </p:cNvPr>
          <p:cNvGrpSpPr/>
          <p:nvPr userDrawn="1"/>
        </p:nvGrpSpPr>
        <p:grpSpPr>
          <a:xfrm>
            <a:off x="658996" y="701006"/>
            <a:ext cx="340747" cy="338400"/>
            <a:chOff x="329560" y="6054922"/>
            <a:chExt cx="170407" cy="1692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42FC437-CF97-794A-88D8-62014B3F0BCD}"/>
                </a:ext>
              </a:extLst>
            </p:cNvPr>
            <p:cNvCxnSpPr>
              <a:cxnSpLocks/>
            </p:cNvCxnSpPr>
            <p:nvPr/>
          </p:nvCxnSpPr>
          <p:spPr>
            <a:xfrm>
              <a:off x="414763" y="6054922"/>
              <a:ext cx="0" cy="1692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BA8C2CC-7CFD-4244-8F95-405518BC91F3}"/>
                </a:ext>
              </a:extLst>
            </p:cNvPr>
            <p:cNvCxnSpPr>
              <a:cxnSpLocks/>
            </p:cNvCxnSpPr>
            <p:nvPr/>
          </p:nvCxnSpPr>
          <p:spPr>
            <a:xfrm>
              <a:off x="329560" y="6139522"/>
              <a:ext cx="17040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91C7567C-2F9F-2E4B-AA6C-2CAF4D9F49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797" y="573223"/>
            <a:ext cx="2039450" cy="48977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5CA986E-FC0D-7B42-A0FB-1883532EADF8}"/>
              </a:ext>
            </a:extLst>
          </p:cNvPr>
          <p:cNvSpPr txBox="1"/>
          <p:nvPr userDrawn="1"/>
        </p:nvSpPr>
        <p:spPr>
          <a:xfrm>
            <a:off x="22810850" y="13002635"/>
            <a:ext cx="1104684" cy="338554"/>
          </a:xfrm>
          <a:prstGeom prst="rect">
            <a:avLst/>
          </a:prstGeom>
          <a:noFill/>
        </p:spPr>
        <p:txBody>
          <a:bodyPr wrap="square" lIns="0" tIns="0" rIns="182801" bIns="91398">
            <a:spAutoFit/>
          </a:bodyPr>
          <a:lstStyle/>
          <a:p>
            <a:pPr algn="r" defTabSz="1827978"/>
            <a:fld id="{C9D95806-6FF6-5540-B20A-1512658F69DE}" type="slidenum">
              <a:rPr lang="en-GB" sz="1600" smtClean="0">
                <a:solidFill>
                  <a:srgbClr val="111112">
                    <a:lumMod val="50000"/>
                    <a:lumOff val="5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r" defTabSz="1827978"/>
              <a:t>‹#›</a:t>
            </a:fld>
            <a:endParaRPr lang="en-GB" sz="1600" dirty="0">
              <a:solidFill>
                <a:srgbClr val="111112">
                  <a:lumMod val="50000"/>
                  <a:lumOff val="50000"/>
                </a:srgb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986C636-3B3F-9F4D-BB95-0CCA12B94102}"/>
              </a:ext>
            </a:extLst>
          </p:cNvPr>
          <p:cNvCxnSpPr>
            <a:cxnSpLocks/>
          </p:cNvCxnSpPr>
          <p:nvPr userDrawn="1"/>
        </p:nvCxnSpPr>
        <p:spPr>
          <a:xfrm>
            <a:off x="4423328" y="13142780"/>
            <a:ext cx="18926603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9E5F2D9-53E5-5344-B24C-DF9B7220F192}"/>
              </a:ext>
            </a:extLst>
          </p:cNvPr>
          <p:cNvSpPr txBox="1"/>
          <p:nvPr userDrawn="1"/>
        </p:nvSpPr>
        <p:spPr>
          <a:xfrm>
            <a:off x="1087898" y="13002633"/>
            <a:ext cx="3349956" cy="338554"/>
          </a:xfrm>
          <a:prstGeom prst="rect">
            <a:avLst/>
          </a:prstGeom>
          <a:noFill/>
        </p:spPr>
        <p:txBody>
          <a:bodyPr wrap="square" lIns="0" tIns="0" rIns="182801" bIns="91398">
            <a:spAutoFit/>
          </a:bodyPr>
          <a:lstStyle/>
          <a:p>
            <a:pPr algn="r" defTabSz="1827978"/>
            <a:r>
              <a:rPr lang="en-GB" sz="1600" dirty="0">
                <a:solidFill>
                  <a:srgbClr val="111112">
                    <a:lumMod val="50000"/>
                    <a:lumOff val="50000"/>
                  </a:srgb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CONFIDENTIAL © INOBAT AUTO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60182FF-D184-D74E-B8B7-7630478DC864}"/>
              </a:ext>
            </a:extLst>
          </p:cNvPr>
          <p:cNvCxnSpPr>
            <a:cxnSpLocks/>
          </p:cNvCxnSpPr>
          <p:nvPr userDrawn="1"/>
        </p:nvCxnSpPr>
        <p:spPr>
          <a:xfrm>
            <a:off x="658996" y="13130474"/>
            <a:ext cx="34074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300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CB3D34-1840-4AE9-8A38-6444EE203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8323" r="5338" b="16348"/>
          <a:stretch/>
        </p:blipFill>
        <p:spPr>
          <a:xfrm>
            <a:off x="0" y="0"/>
            <a:ext cx="24379238" cy="1371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D0EC3F-2D36-41EC-9DCB-862744635D41}"/>
              </a:ext>
            </a:extLst>
          </p:cNvPr>
          <p:cNvSpPr/>
          <p:nvPr userDrawn="1"/>
        </p:nvSpPr>
        <p:spPr>
          <a:xfrm>
            <a:off x="0" y="0"/>
            <a:ext cx="24379238" cy="137160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01" tIns="91398" rIns="182801" bIns="91398" rtlCol="0" anchor="ctr"/>
          <a:lstStyle/>
          <a:p>
            <a:pPr algn="ctr" defTabSz="1827978"/>
            <a:endParaRPr lang="en-US" sz="3600">
              <a:solidFill>
                <a:srgbClr val="FFFFFF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E4664B2-AD16-DF4B-9615-5D45FD558F4B}"/>
              </a:ext>
            </a:extLst>
          </p:cNvPr>
          <p:cNvGrpSpPr/>
          <p:nvPr userDrawn="1"/>
        </p:nvGrpSpPr>
        <p:grpSpPr>
          <a:xfrm>
            <a:off x="658996" y="701006"/>
            <a:ext cx="340747" cy="338400"/>
            <a:chOff x="329560" y="6054922"/>
            <a:chExt cx="170407" cy="1692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42FC437-CF97-794A-88D8-62014B3F0BCD}"/>
                </a:ext>
              </a:extLst>
            </p:cNvPr>
            <p:cNvCxnSpPr>
              <a:cxnSpLocks/>
            </p:cNvCxnSpPr>
            <p:nvPr/>
          </p:nvCxnSpPr>
          <p:spPr>
            <a:xfrm>
              <a:off x="414763" y="6054922"/>
              <a:ext cx="0" cy="16920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BA8C2CC-7CFD-4244-8F95-405518BC91F3}"/>
                </a:ext>
              </a:extLst>
            </p:cNvPr>
            <p:cNvCxnSpPr>
              <a:cxnSpLocks/>
            </p:cNvCxnSpPr>
            <p:nvPr/>
          </p:nvCxnSpPr>
          <p:spPr>
            <a:xfrm>
              <a:off x="329560" y="6139522"/>
              <a:ext cx="170407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91C7567C-2F9F-2E4B-AA6C-2CAF4D9F49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797" y="573223"/>
            <a:ext cx="2039450" cy="48977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5CA986E-FC0D-7B42-A0FB-1883532EADF8}"/>
              </a:ext>
            </a:extLst>
          </p:cNvPr>
          <p:cNvSpPr txBox="1"/>
          <p:nvPr userDrawn="1"/>
        </p:nvSpPr>
        <p:spPr>
          <a:xfrm>
            <a:off x="22810850" y="13002635"/>
            <a:ext cx="1104684" cy="338554"/>
          </a:xfrm>
          <a:prstGeom prst="rect">
            <a:avLst/>
          </a:prstGeom>
          <a:noFill/>
        </p:spPr>
        <p:txBody>
          <a:bodyPr wrap="square" lIns="0" tIns="0" rIns="182801" bIns="91398">
            <a:spAutoFit/>
          </a:bodyPr>
          <a:lstStyle/>
          <a:p>
            <a:pPr algn="r" defTabSz="1827978"/>
            <a:fld id="{C9D95806-6FF6-5540-B20A-1512658F69DE}" type="slidenum">
              <a:rPr lang="en-GB" sz="1600" smtClean="0">
                <a:solidFill>
                  <a:srgbClr val="111112">
                    <a:lumMod val="50000"/>
                    <a:lumOff val="5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r" defTabSz="1827978"/>
              <a:t>‹#›</a:t>
            </a:fld>
            <a:endParaRPr lang="en-GB" sz="1600" dirty="0">
              <a:solidFill>
                <a:srgbClr val="111112">
                  <a:lumMod val="50000"/>
                  <a:lumOff val="50000"/>
                </a:srgb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986C636-3B3F-9F4D-BB95-0CCA12B94102}"/>
              </a:ext>
            </a:extLst>
          </p:cNvPr>
          <p:cNvCxnSpPr>
            <a:cxnSpLocks/>
          </p:cNvCxnSpPr>
          <p:nvPr userDrawn="1"/>
        </p:nvCxnSpPr>
        <p:spPr>
          <a:xfrm>
            <a:off x="4423328" y="13142780"/>
            <a:ext cx="18926603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60182FF-D184-D74E-B8B7-7630478DC864}"/>
              </a:ext>
            </a:extLst>
          </p:cNvPr>
          <p:cNvCxnSpPr>
            <a:cxnSpLocks/>
          </p:cNvCxnSpPr>
          <p:nvPr userDrawn="1"/>
        </p:nvCxnSpPr>
        <p:spPr>
          <a:xfrm>
            <a:off x="658996" y="13130474"/>
            <a:ext cx="34074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657A0C-44D9-394A-AB92-541206770FC5}"/>
              </a:ext>
            </a:extLst>
          </p:cNvPr>
          <p:cNvSpPr txBox="1"/>
          <p:nvPr userDrawn="1"/>
        </p:nvSpPr>
        <p:spPr>
          <a:xfrm>
            <a:off x="1087898" y="13002633"/>
            <a:ext cx="3349956" cy="338554"/>
          </a:xfrm>
          <a:prstGeom prst="rect">
            <a:avLst/>
          </a:prstGeom>
          <a:noFill/>
        </p:spPr>
        <p:txBody>
          <a:bodyPr wrap="square" lIns="0" tIns="0" rIns="182801" bIns="91398">
            <a:spAutoFit/>
          </a:bodyPr>
          <a:lstStyle/>
          <a:p>
            <a:pPr algn="r" defTabSz="1827978"/>
            <a:r>
              <a:rPr lang="en-GB" sz="1600" dirty="0">
                <a:solidFill>
                  <a:srgbClr val="111112">
                    <a:lumMod val="50000"/>
                    <a:lumOff val="50000"/>
                  </a:srgb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CONFIDENTIAL © INOBAT AUTO</a:t>
            </a:r>
          </a:p>
        </p:txBody>
      </p:sp>
    </p:spTree>
    <p:extLst>
      <p:ext uri="{BB962C8B-B14F-4D97-AF65-F5344CB8AC3E}">
        <p14:creationId xmlns:p14="http://schemas.microsoft.com/office/powerpoint/2010/main" val="1871788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2A68D9-2B32-4E09-85A2-5A576DC52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 t="16249" r="26754" b="16251"/>
          <a:stretch/>
        </p:blipFill>
        <p:spPr>
          <a:xfrm>
            <a:off x="0" y="-1"/>
            <a:ext cx="24379238" cy="1371600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1D85644-703F-4C90-8E22-2586D0C27E63}"/>
              </a:ext>
            </a:extLst>
          </p:cNvPr>
          <p:cNvGrpSpPr/>
          <p:nvPr userDrawn="1"/>
        </p:nvGrpSpPr>
        <p:grpSpPr>
          <a:xfrm>
            <a:off x="658996" y="701006"/>
            <a:ext cx="340747" cy="338400"/>
            <a:chOff x="329560" y="6054922"/>
            <a:chExt cx="170407" cy="1692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2ABAEB2-360A-4BD4-978E-2DFCB9670C0F}"/>
                </a:ext>
              </a:extLst>
            </p:cNvPr>
            <p:cNvCxnSpPr>
              <a:cxnSpLocks/>
            </p:cNvCxnSpPr>
            <p:nvPr/>
          </p:nvCxnSpPr>
          <p:spPr>
            <a:xfrm>
              <a:off x="414763" y="6054922"/>
              <a:ext cx="0" cy="1692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955020B-E1DF-46A1-A886-488CC0BA2CE4}"/>
                </a:ext>
              </a:extLst>
            </p:cNvPr>
            <p:cNvCxnSpPr>
              <a:cxnSpLocks/>
            </p:cNvCxnSpPr>
            <p:nvPr/>
          </p:nvCxnSpPr>
          <p:spPr>
            <a:xfrm>
              <a:off x="329560" y="6139522"/>
              <a:ext cx="17040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32FF844-F1BF-4B05-833E-859B9EB9A5B4}"/>
              </a:ext>
            </a:extLst>
          </p:cNvPr>
          <p:cNvSpPr txBox="1"/>
          <p:nvPr userDrawn="1"/>
        </p:nvSpPr>
        <p:spPr>
          <a:xfrm>
            <a:off x="22810850" y="13002635"/>
            <a:ext cx="1104684" cy="338554"/>
          </a:xfrm>
          <a:prstGeom prst="rect">
            <a:avLst/>
          </a:prstGeom>
          <a:noFill/>
        </p:spPr>
        <p:txBody>
          <a:bodyPr wrap="square" lIns="0" tIns="0" rIns="182801" bIns="91398">
            <a:spAutoFit/>
          </a:bodyPr>
          <a:lstStyle/>
          <a:p>
            <a:pPr algn="r" defTabSz="1827978"/>
            <a:fld id="{C9D95806-6FF6-5540-B20A-1512658F69DE}" type="slidenum">
              <a:rPr lang="en-GB" sz="1600" smtClean="0">
                <a:solidFill>
                  <a:srgbClr val="111112">
                    <a:lumMod val="50000"/>
                    <a:lumOff val="5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r" defTabSz="1827978"/>
              <a:t>‹#›</a:t>
            </a:fld>
            <a:endParaRPr lang="en-GB" sz="1600" dirty="0">
              <a:solidFill>
                <a:srgbClr val="111112">
                  <a:lumMod val="50000"/>
                  <a:lumOff val="50000"/>
                </a:srgb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2A5E7A-686D-47F8-B055-97A418ACF544}"/>
              </a:ext>
            </a:extLst>
          </p:cNvPr>
          <p:cNvCxnSpPr>
            <a:cxnSpLocks/>
          </p:cNvCxnSpPr>
          <p:nvPr userDrawn="1"/>
        </p:nvCxnSpPr>
        <p:spPr>
          <a:xfrm>
            <a:off x="4423328" y="13142780"/>
            <a:ext cx="1892660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3BD4F3-8502-4871-AA8A-D3853CB09BD4}"/>
              </a:ext>
            </a:extLst>
          </p:cNvPr>
          <p:cNvCxnSpPr>
            <a:cxnSpLocks/>
          </p:cNvCxnSpPr>
          <p:nvPr userDrawn="1"/>
        </p:nvCxnSpPr>
        <p:spPr>
          <a:xfrm>
            <a:off x="658996" y="13130474"/>
            <a:ext cx="34074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AFE5C9E-9B0D-421D-B092-5BD83E377F01}"/>
              </a:ext>
            </a:extLst>
          </p:cNvPr>
          <p:cNvSpPr txBox="1"/>
          <p:nvPr userDrawn="1"/>
        </p:nvSpPr>
        <p:spPr>
          <a:xfrm>
            <a:off x="1087898" y="13002633"/>
            <a:ext cx="3349956" cy="338554"/>
          </a:xfrm>
          <a:prstGeom prst="rect">
            <a:avLst/>
          </a:prstGeom>
          <a:noFill/>
        </p:spPr>
        <p:txBody>
          <a:bodyPr wrap="square" lIns="0" tIns="0" rIns="182801" bIns="91398">
            <a:spAutoFit/>
          </a:bodyPr>
          <a:lstStyle/>
          <a:p>
            <a:pPr algn="r" defTabSz="1827978"/>
            <a:r>
              <a:rPr lang="en-GB" sz="1600" dirty="0">
                <a:solidFill>
                  <a:srgbClr val="FFFFFF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CONFIDENTIAL © INOBAT AUTO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3C641C4-2523-4DC1-AC7E-5BC1EB217B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988" y="570000"/>
            <a:ext cx="2044969" cy="48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51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+TextBody 14p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716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_master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22802851" y="1257303"/>
            <a:ext cx="1114424" cy="1315298"/>
          </a:xfrm>
          <a:prstGeom prst="rect">
            <a:avLst/>
          </a:prstGeom>
        </p:spPr>
        <p:txBody>
          <a:bodyPr lIns="91412" tIns="45707" rIns="91412" bIns="45707"/>
          <a:lstStyle/>
          <a:p>
            <a:fld id="{434FCA0B-6354-4107-BC0D-5AF2B3CC41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177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357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A59557-A932-4B03-A729-B658FB97CC6B}"/>
              </a:ext>
            </a:extLst>
          </p:cNvPr>
          <p:cNvSpPr txBox="1"/>
          <p:nvPr userDrawn="1"/>
        </p:nvSpPr>
        <p:spPr>
          <a:xfrm>
            <a:off x="22810850" y="13002631"/>
            <a:ext cx="1104684" cy="338554"/>
          </a:xfrm>
          <a:prstGeom prst="rect">
            <a:avLst/>
          </a:prstGeom>
          <a:noFill/>
        </p:spPr>
        <p:txBody>
          <a:bodyPr wrap="square" lIns="0" tIns="0" rIns="182853" bIns="91426">
            <a:spAutoFit/>
          </a:bodyPr>
          <a:lstStyle/>
          <a:p>
            <a:pPr algn="r" defTabSz="1828526"/>
            <a:fld id="{C9D95806-6FF6-5540-B20A-1512658F69DE}" type="slidenum">
              <a:rPr lang="en-GB" sz="1600" smtClean="0">
                <a:solidFill>
                  <a:srgbClr val="111112">
                    <a:lumMod val="50000"/>
                    <a:lumOff val="5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r" defTabSz="1828526"/>
              <a:t>‹#›</a:t>
            </a:fld>
            <a:endParaRPr lang="en-GB" sz="1600" dirty="0">
              <a:solidFill>
                <a:srgbClr val="111112">
                  <a:lumMod val="50000"/>
                  <a:lumOff val="50000"/>
                </a:srgb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72A9ED-A93C-4D54-9917-1FC290DC3D6C}"/>
              </a:ext>
            </a:extLst>
          </p:cNvPr>
          <p:cNvCxnSpPr>
            <a:cxnSpLocks/>
          </p:cNvCxnSpPr>
          <p:nvPr userDrawn="1"/>
        </p:nvCxnSpPr>
        <p:spPr>
          <a:xfrm>
            <a:off x="4423328" y="13142780"/>
            <a:ext cx="18926603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0DEF228-C3BF-47A6-BDB1-C4F546EB5227}"/>
              </a:ext>
            </a:extLst>
          </p:cNvPr>
          <p:cNvSpPr txBox="1"/>
          <p:nvPr userDrawn="1"/>
        </p:nvSpPr>
        <p:spPr>
          <a:xfrm>
            <a:off x="1087898" y="13002629"/>
            <a:ext cx="3349956" cy="338554"/>
          </a:xfrm>
          <a:prstGeom prst="rect">
            <a:avLst/>
          </a:prstGeom>
          <a:noFill/>
        </p:spPr>
        <p:txBody>
          <a:bodyPr wrap="square" lIns="0" tIns="0" rIns="182853" bIns="91426">
            <a:spAutoFit/>
          </a:bodyPr>
          <a:lstStyle/>
          <a:p>
            <a:pPr algn="r" defTabSz="1828526"/>
            <a:r>
              <a:rPr lang="en-GB" sz="1600" dirty="0">
                <a:solidFill>
                  <a:srgbClr val="111112">
                    <a:lumMod val="50000"/>
                    <a:lumOff val="50000"/>
                  </a:srgb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CONFIDENTIAL © INOBAT AUTO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18E868-E7E9-4F7B-9C5B-7164E9F41C7C}"/>
              </a:ext>
            </a:extLst>
          </p:cNvPr>
          <p:cNvCxnSpPr>
            <a:cxnSpLocks/>
          </p:cNvCxnSpPr>
          <p:nvPr userDrawn="1"/>
        </p:nvCxnSpPr>
        <p:spPr>
          <a:xfrm>
            <a:off x="658992" y="13130474"/>
            <a:ext cx="34074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8BB54253-B579-4070-839B-0FD869170D36}"/>
              </a:ext>
            </a:extLst>
          </p:cNvPr>
          <p:cNvGrpSpPr/>
          <p:nvPr userDrawn="1"/>
        </p:nvGrpSpPr>
        <p:grpSpPr>
          <a:xfrm>
            <a:off x="658992" y="701006"/>
            <a:ext cx="340747" cy="338400"/>
            <a:chOff x="329560" y="6054922"/>
            <a:chExt cx="170407" cy="1692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1C2AB31-F8CD-4518-8CFF-60F9FB61B242}"/>
                </a:ext>
              </a:extLst>
            </p:cNvPr>
            <p:cNvCxnSpPr>
              <a:cxnSpLocks/>
            </p:cNvCxnSpPr>
            <p:nvPr/>
          </p:nvCxnSpPr>
          <p:spPr>
            <a:xfrm>
              <a:off x="414763" y="6054922"/>
              <a:ext cx="0" cy="16920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5621DA7-6F5A-43CF-B2EB-6AE212256498}"/>
                </a:ext>
              </a:extLst>
            </p:cNvPr>
            <p:cNvCxnSpPr>
              <a:cxnSpLocks/>
            </p:cNvCxnSpPr>
            <p:nvPr/>
          </p:nvCxnSpPr>
          <p:spPr>
            <a:xfrm>
              <a:off x="329560" y="6139522"/>
              <a:ext cx="170407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1548550-21EC-A948-84E5-270CC3C295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797" y="573219"/>
            <a:ext cx="2039450" cy="48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2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8B39C4-DD4E-455A-BDAD-B483CB5A3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 t="16249" r="26754" b="16251"/>
          <a:stretch/>
        </p:blipFill>
        <p:spPr>
          <a:xfrm>
            <a:off x="0" y="-1"/>
            <a:ext cx="24379238" cy="137160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112384F-9D6A-B04B-8728-BA7C71F1B1F8}"/>
              </a:ext>
            </a:extLst>
          </p:cNvPr>
          <p:cNvSpPr/>
          <p:nvPr userDrawn="1"/>
        </p:nvSpPr>
        <p:spPr>
          <a:xfrm rot="10800000">
            <a:off x="0" y="0"/>
            <a:ext cx="24379238" cy="13716000"/>
          </a:xfrm>
          <a:prstGeom prst="rect">
            <a:avLst/>
          </a:prstGeom>
          <a:gradFill>
            <a:gsLst>
              <a:gs pos="75000">
                <a:schemeClr val="accent1">
                  <a:lumMod val="50000"/>
                  <a:alpha val="0"/>
                </a:schemeClr>
              </a:gs>
              <a:gs pos="0">
                <a:schemeClr val="accent4">
                  <a:lumMod val="50000"/>
                  <a:alpha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3" tIns="91426" rIns="182853" bIns="91426" rtlCol="0" anchor="ctr"/>
          <a:lstStyle/>
          <a:p>
            <a:pPr algn="ctr" defTabSz="1828526"/>
            <a:endParaRPr lang="x-none" sz="3600">
              <a:solidFill>
                <a:srgbClr val="FFFFFF"/>
              </a:solidFill>
            </a:endParaRPr>
          </a:p>
        </p:txBody>
      </p:sp>
      <p:sp>
        <p:nvSpPr>
          <p:cNvPr id="11" name="Arrow: Pentagon 11">
            <a:extLst>
              <a:ext uri="{FF2B5EF4-FFF2-40B4-BE49-F238E27FC236}">
                <a16:creationId xmlns:a16="http://schemas.microsoft.com/office/drawing/2014/main" id="{9CD25504-463E-E74B-AD29-4C6B24AFD39A}"/>
              </a:ext>
            </a:extLst>
          </p:cNvPr>
          <p:cNvSpPr/>
          <p:nvPr userDrawn="1"/>
        </p:nvSpPr>
        <p:spPr>
          <a:xfrm>
            <a:off x="1" y="0"/>
            <a:ext cx="14938876" cy="13716000"/>
          </a:xfrm>
          <a:prstGeom prst="homePlate">
            <a:avLst>
              <a:gd name="adj" fmla="val 32205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alpha val="84000"/>
                </a:schemeClr>
              </a:gs>
              <a:gs pos="55000">
                <a:schemeClr val="bg1"/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3" tIns="91426" rIns="182853" bIns="91426" rtlCol="0" anchor="ctr"/>
          <a:lstStyle/>
          <a:p>
            <a:pPr algn="ctr" defTabSz="1828526"/>
            <a:endParaRPr lang="en-GB" sz="3600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A59557-A932-4B03-A729-B658FB97CC6B}"/>
              </a:ext>
            </a:extLst>
          </p:cNvPr>
          <p:cNvSpPr txBox="1"/>
          <p:nvPr userDrawn="1"/>
        </p:nvSpPr>
        <p:spPr>
          <a:xfrm>
            <a:off x="22810850" y="13002631"/>
            <a:ext cx="1104684" cy="338554"/>
          </a:xfrm>
          <a:prstGeom prst="rect">
            <a:avLst/>
          </a:prstGeom>
          <a:noFill/>
        </p:spPr>
        <p:txBody>
          <a:bodyPr wrap="square" lIns="0" tIns="0" rIns="182853" bIns="91426">
            <a:spAutoFit/>
          </a:bodyPr>
          <a:lstStyle/>
          <a:p>
            <a:pPr algn="r" defTabSz="1828526"/>
            <a:fld id="{C9D95806-6FF6-5540-B20A-1512658F69DE}" type="slidenum">
              <a:rPr lang="en-GB" sz="1600" smtClean="0">
                <a:solidFill>
                  <a:srgbClr val="111112">
                    <a:lumMod val="50000"/>
                    <a:lumOff val="5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r" defTabSz="1828526"/>
              <a:t>‹#›</a:t>
            </a:fld>
            <a:endParaRPr lang="en-GB" sz="1600" dirty="0">
              <a:solidFill>
                <a:srgbClr val="111112">
                  <a:lumMod val="50000"/>
                  <a:lumOff val="50000"/>
                </a:srgb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72A9ED-A93C-4D54-9917-1FC290DC3D6C}"/>
              </a:ext>
            </a:extLst>
          </p:cNvPr>
          <p:cNvCxnSpPr>
            <a:cxnSpLocks/>
          </p:cNvCxnSpPr>
          <p:nvPr userDrawn="1"/>
        </p:nvCxnSpPr>
        <p:spPr>
          <a:xfrm>
            <a:off x="4423328" y="13142780"/>
            <a:ext cx="18926603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0DEF228-C3BF-47A6-BDB1-C4F546EB5227}"/>
              </a:ext>
            </a:extLst>
          </p:cNvPr>
          <p:cNvSpPr txBox="1"/>
          <p:nvPr userDrawn="1"/>
        </p:nvSpPr>
        <p:spPr>
          <a:xfrm>
            <a:off x="1087898" y="13002629"/>
            <a:ext cx="3349956" cy="338554"/>
          </a:xfrm>
          <a:prstGeom prst="rect">
            <a:avLst/>
          </a:prstGeom>
          <a:noFill/>
        </p:spPr>
        <p:txBody>
          <a:bodyPr wrap="square" lIns="0" tIns="0" rIns="182853" bIns="91426">
            <a:spAutoFit/>
          </a:bodyPr>
          <a:lstStyle/>
          <a:p>
            <a:pPr algn="r" defTabSz="1828526"/>
            <a:r>
              <a:rPr lang="en-GB" sz="1600" dirty="0">
                <a:solidFill>
                  <a:srgbClr val="111112">
                    <a:lumMod val="50000"/>
                    <a:lumOff val="50000"/>
                  </a:srgb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CONFIDENTIAL © INOBAT AUTO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18E868-E7E9-4F7B-9C5B-7164E9F41C7C}"/>
              </a:ext>
            </a:extLst>
          </p:cNvPr>
          <p:cNvCxnSpPr>
            <a:cxnSpLocks/>
          </p:cNvCxnSpPr>
          <p:nvPr userDrawn="1"/>
        </p:nvCxnSpPr>
        <p:spPr>
          <a:xfrm>
            <a:off x="658992" y="13130474"/>
            <a:ext cx="34074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8BB54253-B579-4070-839B-0FD869170D36}"/>
              </a:ext>
            </a:extLst>
          </p:cNvPr>
          <p:cNvGrpSpPr/>
          <p:nvPr userDrawn="1"/>
        </p:nvGrpSpPr>
        <p:grpSpPr>
          <a:xfrm>
            <a:off x="658992" y="701006"/>
            <a:ext cx="340747" cy="338400"/>
            <a:chOff x="329560" y="6054922"/>
            <a:chExt cx="170407" cy="1692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1C2AB31-F8CD-4518-8CFF-60F9FB61B242}"/>
                </a:ext>
              </a:extLst>
            </p:cNvPr>
            <p:cNvCxnSpPr>
              <a:cxnSpLocks/>
            </p:cNvCxnSpPr>
            <p:nvPr/>
          </p:nvCxnSpPr>
          <p:spPr>
            <a:xfrm>
              <a:off x="414763" y="6054922"/>
              <a:ext cx="0" cy="16920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5621DA7-6F5A-43CF-B2EB-6AE212256498}"/>
                </a:ext>
              </a:extLst>
            </p:cNvPr>
            <p:cNvCxnSpPr>
              <a:cxnSpLocks/>
            </p:cNvCxnSpPr>
            <p:nvPr/>
          </p:nvCxnSpPr>
          <p:spPr>
            <a:xfrm>
              <a:off x="329560" y="6139522"/>
              <a:ext cx="170407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4BBB1FD-F57C-4B12-BFDC-4C11A3DC32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988" y="570000"/>
            <a:ext cx="2044969" cy="48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65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42C4C4CA-3C6A-7D4F-9718-61628DB0D5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" t="8110" r="341" b="8013"/>
          <a:stretch/>
        </p:blipFill>
        <p:spPr>
          <a:xfrm>
            <a:off x="-1" y="0"/>
            <a:ext cx="24379240" cy="1371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65DFA2D-332A-4E43-B572-5206894AB645}"/>
              </a:ext>
            </a:extLst>
          </p:cNvPr>
          <p:cNvSpPr/>
          <p:nvPr userDrawn="1"/>
        </p:nvSpPr>
        <p:spPr>
          <a:xfrm>
            <a:off x="-2" y="0"/>
            <a:ext cx="17654767" cy="13716000"/>
          </a:xfrm>
          <a:prstGeom prst="rect">
            <a:avLst/>
          </a:prstGeom>
          <a:gradFill>
            <a:gsLst>
              <a:gs pos="100000">
                <a:schemeClr val="accent1">
                  <a:lumMod val="50000"/>
                  <a:alpha val="0"/>
                </a:schemeClr>
              </a:gs>
              <a:gs pos="37000">
                <a:schemeClr val="tx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3" tIns="91426" rIns="182853" bIns="91426" rtlCol="0" anchor="ctr"/>
          <a:lstStyle/>
          <a:p>
            <a:pPr algn="ctr" defTabSz="1828526"/>
            <a:endParaRPr lang="x-none" sz="360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A59557-A932-4B03-A729-B658FB97CC6B}"/>
              </a:ext>
            </a:extLst>
          </p:cNvPr>
          <p:cNvSpPr txBox="1"/>
          <p:nvPr userDrawn="1"/>
        </p:nvSpPr>
        <p:spPr>
          <a:xfrm>
            <a:off x="22810850" y="13002631"/>
            <a:ext cx="1104684" cy="338554"/>
          </a:xfrm>
          <a:prstGeom prst="rect">
            <a:avLst/>
          </a:prstGeom>
          <a:noFill/>
        </p:spPr>
        <p:txBody>
          <a:bodyPr wrap="square" lIns="0" tIns="0" rIns="182853" bIns="91426">
            <a:spAutoFit/>
          </a:bodyPr>
          <a:lstStyle/>
          <a:p>
            <a:pPr algn="r" defTabSz="1828526"/>
            <a:fld id="{C9D95806-6FF6-5540-B20A-1512658F69DE}" type="slidenum">
              <a:rPr lang="en-GB" sz="1600" smtClean="0">
                <a:solidFill>
                  <a:srgbClr val="111112">
                    <a:lumMod val="50000"/>
                    <a:lumOff val="5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r" defTabSz="1828526"/>
              <a:t>‹#›</a:t>
            </a:fld>
            <a:endParaRPr lang="en-GB" sz="1600" dirty="0">
              <a:solidFill>
                <a:srgbClr val="111112">
                  <a:lumMod val="50000"/>
                  <a:lumOff val="50000"/>
                </a:srgb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DEF228-C3BF-47A6-BDB1-C4F546EB5227}"/>
              </a:ext>
            </a:extLst>
          </p:cNvPr>
          <p:cNvSpPr txBox="1"/>
          <p:nvPr userDrawn="1"/>
        </p:nvSpPr>
        <p:spPr>
          <a:xfrm>
            <a:off x="1087898" y="13002629"/>
            <a:ext cx="3349956" cy="338554"/>
          </a:xfrm>
          <a:prstGeom prst="rect">
            <a:avLst/>
          </a:prstGeom>
          <a:noFill/>
        </p:spPr>
        <p:txBody>
          <a:bodyPr wrap="square" lIns="0" tIns="0" rIns="182853" bIns="91426">
            <a:spAutoFit/>
          </a:bodyPr>
          <a:lstStyle/>
          <a:p>
            <a:pPr algn="r" defTabSz="1828526"/>
            <a:r>
              <a:rPr lang="en-GB" sz="1600" dirty="0">
                <a:solidFill>
                  <a:srgbClr val="FFFFFF">
                    <a:lumMod val="75000"/>
                  </a:srgb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CONFIDENTIAL © INOBAT AUTO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18E868-E7E9-4F7B-9C5B-7164E9F41C7C}"/>
              </a:ext>
            </a:extLst>
          </p:cNvPr>
          <p:cNvCxnSpPr>
            <a:cxnSpLocks/>
          </p:cNvCxnSpPr>
          <p:nvPr userDrawn="1"/>
        </p:nvCxnSpPr>
        <p:spPr>
          <a:xfrm>
            <a:off x="658992" y="13130474"/>
            <a:ext cx="34074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8BB54253-B579-4070-839B-0FD869170D36}"/>
              </a:ext>
            </a:extLst>
          </p:cNvPr>
          <p:cNvGrpSpPr/>
          <p:nvPr userDrawn="1"/>
        </p:nvGrpSpPr>
        <p:grpSpPr>
          <a:xfrm>
            <a:off x="658992" y="701006"/>
            <a:ext cx="340747" cy="338400"/>
            <a:chOff x="329560" y="6054922"/>
            <a:chExt cx="170407" cy="1692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1C2AB31-F8CD-4518-8CFF-60F9FB61B242}"/>
                </a:ext>
              </a:extLst>
            </p:cNvPr>
            <p:cNvCxnSpPr>
              <a:cxnSpLocks/>
            </p:cNvCxnSpPr>
            <p:nvPr/>
          </p:nvCxnSpPr>
          <p:spPr>
            <a:xfrm>
              <a:off x="414763" y="6054922"/>
              <a:ext cx="0" cy="1692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5621DA7-6F5A-43CF-B2EB-6AE212256498}"/>
                </a:ext>
              </a:extLst>
            </p:cNvPr>
            <p:cNvCxnSpPr>
              <a:cxnSpLocks/>
            </p:cNvCxnSpPr>
            <p:nvPr/>
          </p:nvCxnSpPr>
          <p:spPr>
            <a:xfrm>
              <a:off x="329560" y="6139522"/>
              <a:ext cx="17040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C617ECE-2221-F145-8056-7181B7C93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988" y="570000"/>
            <a:ext cx="2044969" cy="48977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E110BD-EDAE-7C4A-A109-1BB6F2EF2126}"/>
              </a:ext>
            </a:extLst>
          </p:cNvPr>
          <p:cNvCxnSpPr>
            <a:cxnSpLocks/>
          </p:cNvCxnSpPr>
          <p:nvPr userDrawn="1"/>
        </p:nvCxnSpPr>
        <p:spPr>
          <a:xfrm>
            <a:off x="4423328" y="13142780"/>
            <a:ext cx="18926603" cy="0"/>
          </a:xfrm>
          <a:prstGeom prst="line">
            <a:avLst/>
          </a:prstGeom>
          <a:ln w="6350">
            <a:solidFill>
              <a:schemeClr val="bg1">
                <a:alpha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13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ountain, outdoor, sky, nature&#10;&#10;Description automatically generated">
            <a:extLst>
              <a:ext uri="{FF2B5EF4-FFF2-40B4-BE49-F238E27FC236}">
                <a16:creationId xmlns:a16="http://schemas.microsoft.com/office/drawing/2014/main" id="{FA8E220D-97D1-B242-BCCC-A7B9D75565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2962"/>
          <a:stretch/>
        </p:blipFill>
        <p:spPr>
          <a:xfrm>
            <a:off x="-1" y="0"/>
            <a:ext cx="24379240" cy="13716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971C9D2-AB3E-7442-846E-F6D40C8C1738}"/>
              </a:ext>
            </a:extLst>
          </p:cNvPr>
          <p:cNvSpPr/>
          <p:nvPr userDrawn="1"/>
        </p:nvSpPr>
        <p:spPr>
          <a:xfrm>
            <a:off x="-2" y="0"/>
            <a:ext cx="17654767" cy="13716000"/>
          </a:xfrm>
          <a:prstGeom prst="rect">
            <a:avLst/>
          </a:prstGeom>
          <a:gradFill>
            <a:gsLst>
              <a:gs pos="100000">
                <a:srgbClr val="2B3B8E">
                  <a:alpha val="0"/>
                </a:srgbClr>
              </a:gs>
              <a:gs pos="37000">
                <a:schemeClr val="accent1">
                  <a:lumMod val="75000"/>
                  <a:alpha val="52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3" tIns="91426" rIns="182853" bIns="91426" rtlCol="0" anchor="ctr"/>
          <a:lstStyle/>
          <a:p>
            <a:pPr algn="ctr" defTabSz="1828526"/>
            <a:endParaRPr lang="x-none" sz="3600">
              <a:solidFill>
                <a:srgbClr val="FFFFFF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E4664B2-AD16-DF4B-9615-5D45FD558F4B}"/>
              </a:ext>
            </a:extLst>
          </p:cNvPr>
          <p:cNvGrpSpPr/>
          <p:nvPr userDrawn="1"/>
        </p:nvGrpSpPr>
        <p:grpSpPr>
          <a:xfrm>
            <a:off x="658992" y="701006"/>
            <a:ext cx="340747" cy="338400"/>
            <a:chOff x="329560" y="6054922"/>
            <a:chExt cx="170407" cy="1692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42FC437-CF97-794A-88D8-62014B3F0BCD}"/>
                </a:ext>
              </a:extLst>
            </p:cNvPr>
            <p:cNvCxnSpPr>
              <a:cxnSpLocks/>
            </p:cNvCxnSpPr>
            <p:nvPr/>
          </p:nvCxnSpPr>
          <p:spPr>
            <a:xfrm>
              <a:off x="414763" y="6054922"/>
              <a:ext cx="0" cy="1692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BA8C2CC-7CFD-4244-8F95-405518BC91F3}"/>
                </a:ext>
              </a:extLst>
            </p:cNvPr>
            <p:cNvCxnSpPr>
              <a:cxnSpLocks/>
            </p:cNvCxnSpPr>
            <p:nvPr/>
          </p:nvCxnSpPr>
          <p:spPr>
            <a:xfrm>
              <a:off x="329560" y="6139522"/>
              <a:ext cx="17040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91C7567C-2F9F-2E4B-AA6C-2CAF4D9F49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797" y="573219"/>
            <a:ext cx="2039450" cy="48977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5CA986E-FC0D-7B42-A0FB-1883532EADF8}"/>
              </a:ext>
            </a:extLst>
          </p:cNvPr>
          <p:cNvSpPr txBox="1"/>
          <p:nvPr userDrawn="1"/>
        </p:nvSpPr>
        <p:spPr>
          <a:xfrm>
            <a:off x="22810850" y="13002631"/>
            <a:ext cx="1104684" cy="338554"/>
          </a:xfrm>
          <a:prstGeom prst="rect">
            <a:avLst/>
          </a:prstGeom>
          <a:noFill/>
        </p:spPr>
        <p:txBody>
          <a:bodyPr wrap="square" lIns="0" tIns="0" rIns="182853" bIns="91426">
            <a:spAutoFit/>
          </a:bodyPr>
          <a:lstStyle/>
          <a:p>
            <a:pPr algn="r" defTabSz="1828526"/>
            <a:fld id="{C9D95806-6FF6-5540-B20A-1512658F69DE}" type="slidenum">
              <a:rPr lang="en-GB" sz="1600" smtClean="0">
                <a:solidFill>
                  <a:srgbClr val="111112">
                    <a:lumMod val="50000"/>
                    <a:lumOff val="5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r" defTabSz="1828526"/>
              <a:t>‹#›</a:t>
            </a:fld>
            <a:endParaRPr lang="en-GB" sz="1600" dirty="0">
              <a:solidFill>
                <a:srgbClr val="111112">
                  <a:lumMod val="50000"/>
                  <a:lumOff val="50000"/>
                </a:srgb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986C636-3B3F-9F4D-BB95-0CCA12B94102}"/>
              </a:ext>
            </a:extLst>
          </p:cNvPr>
          <p:cNvCxnSpPr>
            <a:cxnSpLocks/>
          </p:cNvCxnSpPr>
          <p:nvPr userDrawn="1"/>
        </p:nvCxnSpPr>
        <p:spPr>
          <a:xfrm>
            <a:off x="4423328" y="13142780"/>
            <a:ext cx="18926603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9E5F2D9-53E5-5344-B24C-DF9B7220F192}"/>
              </a:ext>
            </a:extLst>
          </p:cNvPr>
          <p:cNvSpPr txBox="1"/>
          <p:nvPr userDrawn="1"/>
        </p:nvSpPr>
        <p:spPr>
          <a:xfrm>
            <a:off x="1087898" y="13002629"/>
            <a:ext cx="3349956" cy="338554"/>
          </a:xfrm>
          <a:prstGeom prst="rect">
            <a:avLst/>
          </a:prstGeom>
          <a:noFill/>
        </p:spPr>
        <p:txBody>
          <a:bodyPr wrap="square" lIns="0" tIns="0" rIns="182853" bIns="91426">
            <a:spAutoFit/>
          </a:bodyPr>
          <a:lstStyle/>
          <a:p>
            <a:pPr algn="r" defTabSz="1828526"/>
            <a:r>
              <a:rPr lang="en-GB" sz="1600" dirty="0">
                <a:solidFill>
                  <a:srgbClr val="111112">
                    <a:lumMod val="50000"/>
                    <a:lumOff val="50000"/>
                  </a:srgb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CONFIDENTIAL © INOBAT AUTO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60182FF-D184-D74E-B8B7-7630478DC864}"/>
              </a:ext>
            </a:extLst>
          </p:cNvPr>
          <p:cNvCxnSpPr>
            <a:cxnSpLocks/>
          </p:cNvCxnSpPr>
          <p:nvPr userDrawn="1"/>
        </p:nvCxnSpPr>
        <p:spPr>
          <a:xfrm>
            <a:off x="658992" y="13130474"/>
            <a:ext cx="34074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188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CB3D34-1840-4AE9-8A38-6444EE203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8323" r="5338" b="16348"/>
          <a:stretch/>
        </p:blipFill>
        <p:spPr>
          <a:xfrm>
            <a:off x="0" y="0"/>
            <a:ext cx="24379238" cy="1371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D0EC3F-2D36-41EC-9DCB-862744635D41}"/>
              </a:ext>
            </a:extLst>
          </p:cNvPr>
          <p:cNvSpPr/>
          <p:nvPr userDrawn="1"/>
        </p:nvSpPr>
        <p:spPr>
          <a:xfrm>
            <a:off x="0" y="0"/>
            <a:ext cx="24379238" cy="137160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3" tIns="91426" rIns="182853" bIns="91426" rtlCol="0" anchor="ctr"/>
          <a:lstStyle/>
          <a:p>
            <a:pPr algn="ctr" defTabSz="1828526"/>
            <a:endParaRPr lang="en-US" sz="3600">
              <a:solidFill>
                <a:srgbClr val="FFFFFF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E4664B2-AD16-DF4B-9615-5D45FD558F4B}"/>
              </a:ext>
            </a:extLst>
          </p:cNvPr>
          <p:cNvGrpSpPr/>
          <p:nvPr userDrawn="1"/>
        </p:nvGrpSpPr>
        <p:grpSpPr>
          <a:xfrm>
            <a:off x="658992" y="701006"/>
            <a:ext cx="340747" cy="338400"/>
            <a:chOff x="329560" y="6054922"/>
            <a:chExt cx="170407" cy="1692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42FC437-CF97-794A-88D8-62014B3F0BCD}"/>
                </a:ext>
              </a:extLst>
            </p:cNvPr>
            <p:cNvCxnSpPr>
              <a:cxnSpLocks/>
            </p:cNvCxnSpPr>
            <p:nvPr/>
          </p:nvCxnSpPr>
          <p:spPr>
            <a:xfrm>
              <a:off x="414763" y="6054922"/>
              <a:ext cx="0" cy="16920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BA8C2CC-7CFD-4244-8F95-405518BC91F3}"/>
                </a:ext>
              </a:extLst>
            </p:cNvPr>
            <p:cNvCxnSpPr>
              <a:cxnSpLocks/>
            </p:cNvCxnSpPr>
            <p:nvPr/>
          </p:nvCxnSpPr>
          <p:spPr>
            <a:xfrm>
              <a:off x="329560" y="6139522"/>
              <a:ext cx="170407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91C7567C-2F9F-2E4B-AA6C-2CAF4D9F49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797" y="573219"/>
            <a:ext cx="2039450" cy="48977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5CA986E-FC0D-7B42-A0FB-1883532EADF8}"/>
              </a:ext>
            </a:extLst>
          </p:cNvPr>
          <p:cNvSpPr txBox="1"/>
          <p:nvPr userDrawn="1"/>
        </p:nvSpPr>
        <p:spPr>
          <a:xfrm>
            <a:off x="22810850" y="13002631"/>
            <a:ext cx="1104684" cy="338554"/>
          </a:xfrm>
          <a:prstGeom prst="rect">
            <a:avLst/>
          </a:prstGeom>
          <a:noFill/>
        </p:spPr>
        <p:txBody>
          <a:bodyPr wrap="square" lIns="0" tIns="0" rIns="182853" bIns="91426">
            <a:spAutoFit/>
          </a:bodyPr>
          <a:lstStyle/>
          <a:p>
            <a:pPr algn="r" defTabSz="1828526"/>
            <a:fld id="{C9D95806-6FF6-5540-B20A-1512658F69DE}" type="slidenum">
              <a:rPr lang="en-GB" sz="1600" smtClean="0">
                <a:solidFill>
                  <a:srgbClr val="111112">
                    <a:lumMod val="50000"/>
                    <a:lumOff val="5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r" defTabSz="1828526"/>
              <a:t>‹#›</a:t>
            </a:fld>
            <a:endParaRPr lang="en-GB" sz="1600" dirty="0">
              <a:solidFill>
                <a:srgbClr val="111112">
                  <a:lumMod val="50000"/>
                  <a:lumOff val="50000"/>
                </a:srgb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986C636-3B3F-9F4D-BB95-0CCA12B94102}"/>
              </a:ext>
            </a:extLst>
          </p:cNvPr>
          <p:cNvCxnSpPr>
            <a:cxnSpLocks/>
          </p:cNvCxnSpPr>
          <p:nvPr userDrawn="1"/>
        </p:nvCxnSpPr>
        <p:spPr>
          <a:xfrm>
            <a:off x="4423328" y="13142780"/>
            <a:ext cx="18926603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60182FF-D184-D74E-B8B7-7630478DC864}"/>
              </a:ext>
            </a:extLst>
          </p:cNvPr>
          <p:cNvCxnSpPr>
            <a:cxnSpLocks/>
          </p:cNvCxnSpPr>
          <p:nvPr userDrawn="1"/>
        </p:nvCxnSpPr>
        <p:spPr>
          <a:xfrm>
            <a:off x="658992" y="13130474"/>
            <a:ext cx="34074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657A0C-44D9-394A-AB92-541206770FC5}"/>
              </a:ext>
            </a:extLst>
          </p:cNvPr>
          <p:cNvSpPr txBox="1"/>
          <p:nvPr userDrawn="1"/>
        </p:nvSpPr>
        <p:spPr>
          <a:xfrm>
            <a:off x="1087898" y="13002629"/>
            <a:ext cx="3349956" cy="338554"/>
          </a:xfrm>
          <a:prstGeom prst="rect">
            <a:avLst/>
          </a:prstGeom>
          <a:noFill/>
        </p:spPr>
        <p:txBody>
          <a:bodyPr wrap="square" lIns="0" tIns="0" rIns="182853" bIns="91426">
            <a:spAutoFit/>
          </a:bodyPr>
          <a:lstStyle/>
          <a:p>
            <a:pPr algn="r" defTabSz="1828526"/>
            <a:r>
              <a:rPr lang="en-GB" sz="1600" dirty="0">
                <a:solidFill>
                  <a:srgbClr val="111112">
                    <a:lumMod val="50000"/>
                    <a:lumOff val="50000"/>
                  </a:srgb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CONFIDENTIAL © INOBAT AUTO</a:t>
            </a:r>
          </a:p>
        </p:txBody>
      </p:sp>
    </p:spTree>
    <p:extLst>
      <p:ext uri="{BB962C8B-B14F-4D97-AF65-F5344CB8AC3E}">
        <p14:creationId xmlns:p14="http://schemas.microsoft.com/office/powerpoint/2010/main" val="2233605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2A68D9-2B32-4E09-85A2-5A576DC52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 t="16249" r="26754" b="16251"/>
          <a:stretch/>
        </p:blipFill>
        <p:spPr>
          <a:xfrm>
            <a:off x="0" y="-1"/>
            <a:ext cx="24379238" cy="1371600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1D85644-703F-4C90-8E22-2586D0C27E63}"/>
              </a:ext>
            </a:extLst>
          </p:cNvPr>
          <p:cNvGrpSpPr/>
          <p:nvPr userDrawn="1"/>
        </p:nvGrpSpPr>
        <p:grpSpPr>
          <a:xfrm>
            <a:off x="658992" y="701006"/>
            <a:ext cx="340747" cy="338400"/>
            <a:chOff x="329560" y="6054922"/>
            <a:chExt cx="170407" cy="1692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2ABAEB2-360A-4BD4-978E-2DFCB9670C0F}"/>
                </a:ext>
              </a:extLst>
            </p:cNvPr>
            <p:cNvCxnSpPr>
              <a:cxnSpLocks/>
            </p:cNvCxnSpPr>
            <p:nvPr/>
          </p:nvCxnSpPr>
          <p:spPr>
            <a:xfrm>
              <a:off x="414763" y="6054922"/>
              <a:ext cx="0" cy="1692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955020B-E1DF-46A1-A886-488CC0BA2CE4}"/>
                </a:ext>
              </a:extLst>
            </p:cNvPr>
            <p:cNvCxnSpPr>
              <a:cxnSpLocks/>
            </p:cNvCxnSpPr>
            <p:nvPr/>
          </p:nvCxnSpPr>
          <p:spPr>
            <a:xfrm>
              <a:off x="329560" y="6139522"/>
              <a:ext cx="17040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32FF844-F1BF-4B05-833E-859B9EB9A5B4}"/>
              </a:ext>
            </a:extLst>
          </p:cNvPr>
          <p:cNvSpPr txBox="1"/>
          <p:nvPr userDrawn="1"/>
        </p:nvSpPr>
        <p:spPr>
          <a:xfrm>
            <a:off x="22810850" y="13002631"/>
            <a:ext cx="1104684" cy="338554"/>
          </a:xfrm>
          <a:prstGeom prst="rect">
            <a:avLst/>
          </a:prstGeom>
          <a:noFill/>
        </p:spPr>
        <p:txBody>
          <a:bodyPr wrap="square" lIns="0" tIns="0" rIns="182853" bIns="91426">
            <a:spAutoFit/>
          </a:bodyPr>
          <a:lstStyle/>
          <a:p>
            <a:pPr algn="r" defTabSz="1828526"/>
            <a:fld id="{C9D95806-6FF6-5540-B20A-1512658F69DE}" type="slidenum">
              <a:rPr lang="en-GB" sz="1600" smtClean="0">
                <a:solidFill>
                  <a:srgbClr val="111112">
                    <a:lumMod val="50000"/>
                    <a:lumOff val="5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r" defTabSz="1828526"/>
              <a:t>‹#›</a:t>
            </a:fld>
            <a:endParaRPr lang="en-GB" sz="1600" dirty="0">
              <a:solidFill>
                <a:srgbClr val="111112">
                  <a:lumMod val="50000"/>
                  <a:lumOff val="50000"/>
                </a:srgb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2A5E7A-686D-47F8-B055-97A418ACF544}"/>
              </a:ext>
            </a:extLst>
          </p:cNvPr>
          <p:cNvCxnSpPr>
            <a:cxnSpLocks/>
          </p:cNvCxnSpPr>
          <p:nvPr userDrawn="1"/>
        </p:nvCxnSpPr>
        <p:spPr>
          <a:xfrm>
            <a:off x="4423328" y="13142780"/>
            <a:ext cx="1892660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3BD4F3-8502-4871-AA8A-D3853CB09BD4}"/>
              </a:ext>
            </a:extLst>
          </p:cNvPr>
          <p:cNvCxnSpPr>
            <a:cxnSpLocks/>
          </p:cNvCxnSpPr>
          <p:nvPr userDrawn="1"/>
        </p:nvCxnSpPr>
        <p:spPr>
          <a:xfrm>
            <a:off x="658992" y="13130474"/>
            <a:ext cx="34074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AFE5C9E-9B0D-421D-B092-5BD83E377F01}"/>
              </a:ext>
            </a:extLst>
          </p:cNvPr>
          <p:cNvSpPr txBox="1"/>
          <p:nvPr userDrawn="1"/>
        </p:nvSpPr>
        <p:spPr>
          <a:xfrm>
            <a:off x="1087898" y="13002629"/>
            <a:ext cx="3349956" cy="338554"/>
          </a:xfrm>
          <a:prstGeom prst="rect">
            <a:avLst/>
          </a:prstGeom>
          <a:noFill/>
        </p:spPr>
        <p:txBody>
          <a:bodyPr wrap="square" lIns="0" tIns="0" rIns="182853" bIns="91426">
            <a:spAutoFit/>
          </a:bodyPr>
          <a:lstStyle/>
          <a:p>
            <a:pPr algn="r" defTabSz="1828526"/>
            <a:r>
              <a:rPr lang="en-GB" sz="1600" dirty="0">
                <a:solidFill>
                  <a:srgbClr val="FFFFFF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CONFIDENTIAL © INOBAT AUTO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3C641C4-2523-4DC1-AC7E-5BC1EB217B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988" y="570000"/>
            <a:ext cx="2044969" cy="48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69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+TextBody 14p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030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master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7914102" y="0"/>
            <a:ext cx="16465136" cy="12712700"/>
          </a:xfrm>
          <a:custGeom>
            <a:avLst/>
            <a:gdLst>
              <a:gd name="connsiteX0" fmla="*/ 6495292 w 16465136"/>
              <a:gd name="connsiteY0" fmla="*/ 0 h 12712700"/>
              <a:gd name="connsiteX1" fmla="*/ 16465136 w 16465136"/>
              <a:gd name="connsiteY1" fmla="*/ 0 h 12712700"/>
              <a:gd name="connsiteX2" fmla="*/ 9975842 w 16465136"/>
              <a:gd name="connsiteY2" fmla="*/ 12712700 h 12712700"/>
              <a:gd name="connsiteX3" fmla="*/ 0 w 16465136"/>
              <a:gd name="connsiteY3" fmla="*/ 12712700 h 127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65136" h="12712700">
                <a:moveTo>
                  <a:pt x="6495292" y="0"/>
                </a:moveTo>
                <a:lnTo>
                  <a:pt x="16465136" y="0"/>
                </a:lnTo>
                <a:lnTo>
                  <a:pt x="9975842" y="12712700"/>
                </a:lnTo>
                <a:lnTo>
                  <a:pt x="0" y="12712700"/>
                </a:lnTo>
                <a:close/>
              </a:path>
            </a:pathLst>
          </a:custGeom>
          <a:effectLst>
            <a:outerShdw blurRad="292100" dist="1524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12" tIns="45707" rIns="91412" bIns="45707">
            <a:noAutofit/>
          </a:bodyPr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2802851" y="1257303"/>
            <a:ext cx="1114424" cy="1315298"/>
          </a:xfrm>
          <a:prstGeom prst="rect">
            <a:avLst/>
          </a:prstGeom>
        </p:spPr>
        <p:txBody>
          <a:bodyPr lIns="91412" tIns="45707" rIns="91412" bIns="45707"/>
          <a:lstStyle/>
          <a:p>
            <a:fld id="{434FCA0B-6354-4107-BC0D-5AF2B3CC41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>
          <a:xfrm rot="16200000">
            <a:off x="-3385344" y="5540378"/>
            <a:ext cx="8228012" cy="730249"/>
          </a:xfrm>
          <a:prstGeom prst="rect">
            <a:avLst/>
          </a:prstGeom>
        </p:spPr>
        <p:txBody>
          <a:bodyPr lIns="91412" tIns="45707" rIns="91412" bIns="45707"/>
          <a:lstStyle/>
          <a:p>
            <a:r>
              <a:rPr lang="en-US"/>
              <a:t>www.yourcompany.com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339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master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10761798" y="343600"/>
            <a:ext cx="13256443" cy="13028840"/>
          </a:xfrm>
          <a:custGeom>
            <a:avLst/>
            <a:gdLst>
              <a:gd name="connsiteX0" fmla="*/ 1370549 w 13955570"/>
              <a:gd name="connsiteY0" fmla="*/ 5510524 h 13715965"/>
              <a:gd name="connsiteX1" fmla="*/ 1634157 w 13955570"/>
              <a:gd name="connsiteY1" fmla="*/ 5774130 h 13715965"/>
              <a:gd name="connsiteX2" fmla="*/ 1370549 w 13955570"/>
              <a:gd name="connsiteY2" fmla="*/ 6037738 h 13715965"/>
              <a:gd name="connsiteX3" fmla="*/ 1106942 w 13955570"/>
              <a:gd name="connsiteY3" fmla="*/ 5774130 h 13715965"/>
              <a:gd name="connsiteX4" fmla="*/ 1370549 w 13955570"/>
              <a:gd name="connsiteY4" fmla="*/ 5510524 h 13715965"/>
              <a:gd name="connsiteX5" fmla="*/ 252248 w 13955570"/>
              <a:gd name="connsiteY5" fmla="*/ 4061206 h 13715965"/>
              <a:gd name="connsiteX6" fmla="*/ 2486049 w 13955570"/>
              <a:gd name="connsiteY6" fmla="*/ 4064011 h 13715965"/>
              <a:gd name="connsiteX7" fmla="*/ 2741100 w 13955570"/>
              <a:gd name="connsiteY7" fmla="*/ 4319217 h 13715965"/>
              <a:gd name="connsiteX8" fmla="*/ 2486049 w 13955570"/>
              <a:gd name="connsiteY8" fmla="*/ 4571620 h 13715965"/>
              <a:gd name="connsiteX9" fmla="*/ 252248 w 13955570"/>
              <a:gd name="connsiteY9" fmla="*/ 4568814 h 13715965"/>
              <a:gd name="connsiteX10" fmla="*/ 0 w 13955570"/>
              <a:gd name="connsiteY10" fmla="*/ 4313608 h 13715965"/>
              <a:gd name="connsiteX11" fmla="*/ 252248 w 13955570"/>
              <a:gd name="connsiteY11" fmla="*/ 4061206 h 13715965"/>
              <a:gd name="connsiteX12" fmla="*/ 2298427 w 13955570"/>
              <a:gd name="connsiteY12" fmla="*/ 3071889 h 13715965"/>
              <a:gd name="connsiteX13" fmla="*/ 2558711 w 13955570"/>
              <a:gd name="connsiteY13" fmla="*/ 3335496 h 13715965"/>
              <a:gd name="connsiteX14" fmla="*/ 2298427 w 13955570"/>
              <a:gd name="connsiteY14" fmla="*/ 3599104 h 13715965"/>
              <a:gd name="connsiteX15" fmla="*/ 2035345 w 13955570"/>
              <a:gd name="connsiteY15" fmla="*/ 3335496 h 13715965"/>
              <a:gd name="connsiteX16" fmla="*/ 2298427 w 13955570"/>
              <a:gd name="connsiteY16" fmla="*/ 3071889 h 13715965"/>
              <a:gd name="connsiteX17" fmla="*/ 717480 w 13955570"/>
              <a:gd name="connsiteY17" fmla="*/ 980882 h 13715965"/>
              <a:gd name="connsiteX18" fmla="*/ 1743209 w 13955570"/>
              <a:gd name="connsiteY18" fmla="*/ 983684 h 13715965"/>
              <a:gd name="connsiteX19" fmla="*/ 1995437 w 13955570"/>
              <a:gd name="connsiteY19" fmla="*/ 1235914 h 13715965"/>
              <a:gd name="connsiteX20" fmla="*/ 1743209 w 13955570"/>
              <a:gd name="connsiteY20" fmla="*/ 1488143 h 13715965"/>
              <a:gd name="connsiteX21" fmla="*/ 717480 w 13955570"/>
              <a:gd name="connsiteY21" fmla="*/ 1485340 h 13715965"/>
              <a:gd name="connsiteX22" fmla="*/ 465252 w 13955570"/>
              <a:gd name="connsiteY22" fmla="*/ 1233111 h 13715965"/>
              <a:gd name="connsiteX23" fmla="*/ 717480 w 13955570"/>
              <a:gd name="connsiteY23" fmla="*/ 980882 h 13715965"/>
              <a:gd name="connsiteX24" fmla="*/ 13955570 w 13955570"/>
              <a:gd name="connsiteY24" fmla="*/ 0 h 13715965"/>
              <a:gd name="connsiteX25" fmla="*/ 13955570 w 13955570"/>
              <a:gd name="connsiteY25" fmla="*/ 13715965 h 13715965"/>
              <a:gd name="connsiteX26" fmla="*/ 4952784 w 13955570"/>
              <a:gd name="connsiteY26" fmla="*/ 13715965 h 13715965"/>
              <a:gd name="connsiteX27" fmla="*/ 4952784 w 13955570"/>
              <a:gd name="connsiteY27" fmla="*/ 13693278 h 13715965"/>
              <a:gd name="connsiteX28" fmla="*/ 4952784 w 13955570"/>
              <a:gd name="connsiteY28" fmla="*/ 13676722 h 13715965"/>
              <a:gd name="connsiteX29" fmla="*/ 3122471 w 13955570"/>
              <a:gd name="connsiteY29" fmla="*/ 13673919 h 13715965"/>
              <a:gd name="connsiteX30" fmla="*/ 2870207 w 13955570"/>
              <a:gd name="connsiteY30" fmla="*/ 13421632 h 13715965"/>
              <a:gd name="connsiteX31" fmla="*/ 3125274 w 13955570"/>
              <a:gd name="connsiteY31" fmla="*/ 13169345 h 13715965"/>
              <a:gd name="connsiteX32" fmla="*/ 3094441 w 13955570"/>
              <a:gd name="connsiteY32" fmla="*/ 13169345 h 13715965"/>
              <a:gd name="connsiteX33" fmla="*/ 3346705 w 13955570"/>
              <a:gd name="connsiteY33" fmla="*/ 12917058 h 13715965"/>
              <a:gd name="connsiteX34" fmla="*/ 3094441 w 13955570"/>
              <a:gd name="connsiteY34" fmla="*/ 12661968 h 13715965"/>
              <a:gd name="connsiteX35" fmla="*/ 2990733 w 13955570"/>
              <a:gd name="connsiteY35" fmla="*/ 12661968 h 13715965"/>
              <a:gd name="connsiteX36" fmla="*/ 2738469 w 13955570"/>
              <a:gd name="connsiteY36" fmla="*/ 12409681 h 13715965"/>
              <a:gd name="connsiteX37" fmla="*/ 2990733 w 13955570"/>
              <a:gd name="connsiteY37" fmla="*/ 12157394 h 13715965"/>
              <a:gd name="connsiteX38" fmla="*/ 2937477 w 13955570"/>
              <a:gd name="connsiteY38" fmla="*/ 12157394 h 13715965"/>
              <a:gd name="connsiteX39" fmla="*/ 3189741 w 13955570"/>
              <a:gd name="connsiteY39" fmla="*/ 11905107 h 13715965"/>
              <a:gd name="connsiteX40" fmla="*/ 2937477 w 13955570"/>
              <a:gd name="connsiteY40" fmla="*/ 11650017 h 13715965"/>
              <a:gd name="connsiteX41" fmla="*/ 1482757 w 13955570"/>
              <a:gd name="connsiteY41" fmla="*/ 11647214 h 13715965"/>
              <a:gd name="connsiteX42" fmla="*/ 1230493 w 13955570"/>
              <a:gd name="connsiteY42" fmla="*/ 11394927 h 13715965"/>
              <a:gd name="connsiteX43" fmla="*/ 1482757 w 13955570"/>
              <a:gd name="connsiteY43" fmla="*/ 11142640 h 13715965"/>
              <a:gd name="connsiteX44" fmla="*/ 3254209 w 13955570"/>
              <a:gd name="connsiteY44" fmla="*/ 11145443 h 13715965"/>
              <a:gd name="connsiteX45" fmla="*/ 3506472 w 13955570"/>
              <a:gd name="connsiteY45" fmla="*/ 10893156 h 13715965"/>
              <a:gd name="connsiteX46" fmla="*/ 3254209 w 13955570"/>
              <a:gd name="connsiteY46" fmla="*/ 10638066 h 13715965"/>
              <a:gd name="connsiteX47" fmla="*/ 2494615 w 13955570"/>
              <a:gd name="connsiteY47" fmla="*/ 10638066 h 13715965"/>
              <a:gd name="connsiteX48" fmla="*/ 2242351 w 13955570"/>
              <a:gd name="connsiteY48" fmla="*/ 10385779 h 13715965"/>
              <a:gd name="connsiteX49" fmla="*/ 2497418 w 13955570"/>
              <a:gd name="connsiteY49" fmla="*/ 10130689 h 13715965"/>
              <a:gd name="connsiteX50" fmla="*/ 3349508 w 13955570"/>
              <a:gd name="connsiteY50" fmla="*/ 10133492 h 13715965"/>
              <a:gd name="connsiteX51" fmla="*/ 3604575 w 13955570"/>
              <a:gd name="connsiteY51" fmla="*/ 9881205 h 13715965"/>
              <a:gd name="connsiteX52" fmla="*/ 3352311 w 13955570"/>
              <a:gd name="connsiteY52" fmla="*/ 9626115 h 13715965"/>
              <a:gd name="connsiteX53" fmla="*/ 2940281 w 13955570"/>
              <a:gd name="connsiteY53" fmla="*/ 9626115 h 13715965"/>
              <a:gd name="connsiteX54" fmla="*/ 2688017 w 13955570"/>
              <a:gd name="connsiteY54" fmla="*/ 9373828 h 13715965"/>
              <a:gd name="connsiteX55" fmla="*/ 2889828 w 13955570"/>
              <a:gd name="connsiteY55" fmla="*/ 9127148 h 13715965"/>
              <a:gd name="connsiteX56" fmla="*/ 2085387 w 13955570"/>
              <a:gd name="connsiteY56" fmla="*/ 9124344 h 13715965"/>
              <a:gd name="connsiteX57" fmla="*/ 1833123 w 13955570"/>
              <a:gd name="connsiteY57" fmla="*/ 8872057 h 13715965"/>
              <a:gd name="connsiteX58" fmla="*/ 2085387 w 13955570"/>
              <a:gd name="connsiteY58" fmla="*/ 8619770 h 13715965"/>
              <a:gd name="connsiteX59" fmla="*/ 2054555 w 13955570"/>
              <a:gd name="connsiteY59" fmla="*/ 8619770 h 13715965"/>
              <a:gd name="connsiteX60" fmla="*/ 2306818 w 13955570"/>
              <a:gd name="connsiteY60" fmla="*/ 8367484 h 13715965"/>
              <a:gd name="connsiteX61" fmla="*/ 2054555 w 13955570"/>
              <a:gd name="connsiteY61" fmla="*/ 8112394 h 13715965"/>
              <a:gd name="connsiteX62" fmla="*/ 1953649 w 13955570"/>
              <a:gd name="connsiteY62" fmla="*/ 8112394 h 13715965"/>
              <a:gd name="connsiteX63" fmla="*/ 1701386 w 13955570"/>
              <a:gd name="connsiteY63" fmla="*/ 7860107 h 13715965"/>
              <a:gd name="connsiteX64" fmla="*/ 1953649 w 13955570"/>
              <a:gd name="connsiteY64" fmla="*/ 7607820 h 13715965"/>
              <a:gd name="connsiteX65" fmla="*/ 4249249 w 13955570"/>
              <a:gd name="connsiteY65" fmla="*/ 7607820 h 13715965"/>
              <a:gd name="connsiteX66" fmla="*/ 4504315 w 13955570"/>
              <a:gd name="connsiteY66" fmla="*/ 7355533 h 13715965"/>
              <a:gd name="connsiteX67" fmla="*/ 4252051 w 13955570"/>
              <a:gd name="connsiteY67" fmla="*/ 7100443 h 13715965"/>
              <a:gd name="connsiteX68" fmla="*/ 667105 w 13955570"/>
              <a:gd name="connsiteY68" fmla="*/ 7097639 h 13715965"/>
              <a:gd name="connsiteX69" fmla="*/ 414841 w 13955570"/>
              <a:gd name="connsiteY69" fmla="*/ 6845353 h 13715965"/>
              <a:gd name="connsiteX70" fmla="*/ 669908 w 13955570"/>
              <a:gd name="connsiteY70" fmla="*/ 6593067 h 13715965"/>
              <a:gd name="connsiteX71" fmla="*/ 3447611 w 13955570"/>
              <a:gd name="connsiteY71" fmla="*/ 6595869 h 13715965"/>
              <a:gd name="connsiteX72" fmla="*/ 3702677 w 13955570"/>
              <a:gd name="connsiteY72" fmla="*/ 6343582 h 13715965"/>
              <a:gd name="connsiteX73" fmla="*/ 3450413 w 13955570"/>
              <a:gd name="connsiteY73" fmla="*/ 6088493 h 13715965"/>
              <a:gd name="connsiteX74" fmla="*/ 2690820 w 13955570"/>
              <a:gd name="connsiteY74" fmla="*/ 6088493 h 13715965"/>
              <a:gd name="connsiteX75" fmla="*/ 2438556 w 13955570"/>
              <a:gd name="connsiteY75" fmla="*/ 5836205 h 13715965"/>
              <a:gd name="connsiteX76" fmla="*/ 2690820 w 13955570"/>
              <a:gd name="connsiteY76" fmla="*/ 5583918 h 13715965"/>
              <a:gd name="connsiteX77" fmla="*/ 6124409 w 13955570"/>
              <a:gd name="connsiteY77" fmla="*/ 5583918 h 13715965"/>
              <a:gd name="connsiteX78" fmla="*/ 6376670 w 13955570"/>
              <a:gd name="connsiteY78" fmla="*/ 5331632 h 13715965"/>
              <a:gd name="connsiteX79" fmla="*/ 6124409 w 13955570"/>
              <a:gd name="connsiteY79" fmla="*/ 5079344 h 13715965"/>
              <a:gd name="connsiteX80" fmla="*/ 4815441 w 13955570"/>
              <a:gd name="connsiteY80" fmla="*/ 5076541 h 13715965"/>
              <a:gd name="connsiteX81" fmla="*/ 4563177 w 13955570"/>
              <a:gd name="connsiteY81" fmla="*/ 4824254 h 13715965"/>
              <a:gd name="connsiteX82" fmla="*/ 4759381 w 13955570"/>
              <a:gd name="connsiteY82" fmla="*/ 4577573 h 13715965"/>
              <a:gd name="connsiteX83" fmla="*/ 3262617 w 13955570"/>
              <a:gd name="connsiteY83" fmla="*/ 4574770 h 13715965"/>
              <a:gd name="connsiteX84" fmla="*/ 3010354 w 13955570"/>
              <a:gd name="connsiteY84" fmla="*/ 4322483 h 13715965"/>
              <a:gd name="connsiteX85" fmla="*/ 3262617 w 13955570"/>
              <a:gd name="connsiteY85" fmla="*/ 4070196 h 13715965"/>
              <a:gd name="connsiteX86" fmla="*/ 3234588 w 13955570"/>
              <a:gd name="connsiteY86" fmla="*/ 4070196 h 13715965"/>
              <a:gd name="connsiteX87" fmla="*/ 3486852 w 13955570"/>
              <a:gd name="connsiteY87" fmla="*/ 3817909 h 13715965"/>
              <a:gd name="connsiteX88" fmla="*/ 3234588 w 13955570"/>
              <a:gd name="connsiteY88" fmla="*/ 3562819 h 13715965"/>
              <a:gd name="connsiteX89" fmla="*/ 3130880 w 13955570"/>
              <a:gd name="connsiteY89" fmla="*/ 3562819 h 13715965"/>
              <a:gd name="connsiteX90" fmla="*/ 2878616 w 13955570"/>
              <a:gd name="connsiteY90" fmla="*/ 3310532 h 13715965"/>
              <a:gd name="connsiteX91" fmla="*/ 3130880 w 13955570"/>
              <a:gd name="connsiteY91" fmla="*/ 3058245 h 13715965"/>
              <a:gd name="connsiteX92" fmla="*/ 3077624 w 13955570"/>
              <a:gd name="connsiteY92" fmla="*/ 3058245 h 13715965"/>
              <a:gd name="connsiteX93" fmla="*/ 3329888 w 13955570"/>
              <a:gd name="connsiteY93" fmla="*/ 2805958 h 13715965"/>
              <a:gd name="connsiteX94" fmla="*/ 3077624 w 13955570"/>
              <a:gd name="connsiteY94" fmla="*/ 2550868 h 13715965"/>
              <a:gd name="connsiteX95" fmla="*/ 1622904 w 13955570"/>
              <a:gd name="connsiteY95" fmla="*/ 2550868 h 13715965"/>
              <a:gd name="connsiteX96" fmla="*/ 1370640 w 13955570"/>
              <a:gd name="connsiteY96" fmla="*/ 2295778 h 13715965"/>
              <a:gd name="connsiteX97" fmla="*/ 1622904 w 13955570"/>
              <a:gd name="connsiteY97" fmla="*/ 2043491 h 13715965"/>
              <a:gd name="connsiteX98" fmla="*/ 3394355 w 13955570"/>
              <a:gd name="connsiteY98" fmla="*/ 2046294 h 13715965"/>
              <a:gd name="connsiteX99" fmla="*/ 3646619 w 13955570"/>
              <a:gd name="connsiteY99" fmla="*/ 1794007 h 13715965"/>
              <a:gd name="connsiteX100" fmla="*/ 3394355 w 13955570"/>
              <a:gd name="connsiteY100" fmla="*/ 1541720 h 13715965"/>
              <a:gd name="connsiteX101" fmla="*/ 2634761 w 13955570"/>
              <a:gd name="connsiteY101" fmla="*/ 1538917 h 13715965"/>
              <a:gd name="connsiteX102" fmla="*/ 2382497 w 13955570"/>
              <a:gd name="connsiteY102" fmla="*/ 1286630 h 13715965"/>
              <a:gd name="connsiteX103" fmla="*/ 2637564 w 13955570"/>
              <a:gd name="connsiteY103" fmla="*/ 1034343 h 13715965"/>
              <a:gd name="connsiteX104" fmla="*/ 3489655 w 13955570"/>
              <a:gd name="connsiteY104" fmla="*/ 1034343 h 13715965"/>
              <a:gd name="connsiteX105" fmla="*/ 3744721 w 13955570"/>
              <a:gd name="connsiteY105" fmla="*/ 782056 h 13715965"/>
              <a:gd name="connsiteX106" fmla="*/ 3492457 w 13955570"/>
              <a:gd name="connsiteY106" fmla="*/ 529769 h 13715965"/>
              <a:gd name="connsiteX107" fmla="*/ 3080427 w 13955570"/>
              <a:gd name="connsiteY107" fmla="*/ 529769 h 13715965"/>
              <a:gd name="connsiteX108" fmla="*/ 2828163 w 13955570"/>
              <a:gd name="connsiteY108" fmla="*/ 274679 h 13715965"/>
              <a:gd name="connsiteX109" fmla="*/ 3080427 w 13955570"/>
              <a:gd name="connsiteY109" fmla="*/ 22392 h 13715965"/>
              <a:gd name="connsiteX110" fmla="*/ 5446099 w 13955570"/>
              <a:gd name="connsiteY110" fmla="*/ 25195 h 13715965"/>
              <a:gd name="connsiteX111" fmla="*/ 5448903 w 13955570"/>
              <a:gd name="connsiteY111" fmla="*/ 25195 h 1371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13955570" h="13715965">
                <a:moveTo>
                  <a:pt x="1370549" y="5510524"/>
                </a:moveTo>
                <a:cubicBezTo>
                  <a:pt x="1516375" y="5513328"/>
                  <a:pt x="1634157" y="5631110"/>
                  <a:pt x="1634157" y="5774130"/>
                </a:cubicBezTo>
                <a:cubicBezTo>
                  <a:pt x="1631353" y="5919956"/>
                  <a:pt x="1513571" y="6037738"/>
                  <a:pt x="1370549" y="6037738"/>
                </a:cubicBezTo>
                <a:cubicBezTo>
                  <a:pt x="1224724" y="6037738"/>
                  <a:pt x="1106942" y="5919956"/>
                  <a:pt x="1106942" y="5774130"/>
                </a:cubicBezTo>
                <a:cubicBezTo>
                  <a:pt x="1106942" y="5628304"/>
                  <a:pt x="1224724" y="5510524"/>
                  <a:pt x="1370549" y="5510524"/>
                </a:cubicBezTo>
                <a:close/>
                <a:moveTo>
                  <a:pt x="252248" y="4061206"/>
                </a:moveTo>
                <a:cubicBezTo>
                  <a:pt x="2486049" y="4064011"/>
                  <a:pt x="2486049" y="4064011"/>
                  <a:pt x="2486049" y="4064011"/>
                </a:cubicBezTo>
                <a:cubicBezTo>
                  <a:pt x="2626187" y="4064011"/>
                  <a:pt x="2741100" y="4178994"/>
                  <a:pt x="2741100" y="4319217"/>
                </a:cubicBezTo>
                <a:cubicBezTo>
                  <a:pt x="2738297" y="4459440"/>
                  <a:pt x="2626187" y="4571620"/>
                  <a:pt x="2486049" y="4571620"/>
                </a:cubicBezTo>
                <a:cubicBezTo>
                  <a:pt x="252248" y="4568814"/>
                  <a:pt x="252248" y="4568814"/>
                  <a:pt x="252248" y="4568814"/>
                </a:cubicBezTo>
                <a:cubicBezTo>
                  <a:pt x="112110" y="4568814"/>
                  <a:pt x="0" y="4453831"/>
                  <a:pt x="0" y="4313608"/>
                </a:cubicBezTo>
                <a:cubicBezTo>
                  <a:pt x="0" y="4173385"/>
                  <a:pt x="112110" y="4061206"/>
                  <a:pt x="252248" y="4061206"/>
                </a:cubicBezTo>
                <a:close/>
                <a:moveTo>
                  <a:pt x="2298427" y="3071889"/>
                </a:moveTo>
                <a:cubicBezTo>
                  <a:pt x="2443963" y="3071889"/>
                  <a:pt x="2561510" y="3189671"/>
                  <a:pt x="2558711" y="3335496"/>
                </a:cubicBezTo>
                <a:cubicBezTo>
                  <a:pt x="2558711" y="3481322"/>
                  <a:pt x="2441164" y="3599104"/>
                  <a:pt x="2298427" y="3599104"/>
                </a:cubicBezTo>
                <a:cubicBezTo>
                  <a:pt x="2152893" y="3596299"/>
                  <a:pt x="2035345" y="3478517"/>
                  <a:pt x="2035345" y="3335496"/>
                </a:cubicBezTo>
                <a:cubicBezTo>
                  <a:pt x="2035345" y="3189671"/>
                  <a:pt x="2152893" y="3071889"/>
                  <a:pt x="2298427" y="3071889"/>
                </a:cubicBezTo>
                <a:close/>
                <a:moveTo>
                  <a:pt x="717480" y="980882"/>
                </a:moveTo>
                <a:cubicBezTo>
                  <a:pt x="1743209" y="983684"/>
                  <a:pt x="1743209" y="983684"/>
                  <a:pt x="1743209" y="983684"/>
                </a:cubicBezTo>
                <a:cubicBezTo>
                  <a:pt x="1883335" y="983684"/>
                  <a:pt x="1995437" y="1095786"/>
                  <a:pt x="1995437" y="1235914"/>
                </a:cubicBezTo>
                <a:cubicBezTo>
                  <a:pt x="1995437" y="1376041"/>
                  <a:pt x="1883335" y="1488143"/>
                  <a:pt x="1743209" y="1488143"/>
                </a:cubicBezTo>
                <a:cubicBezTo>
                  <a:pt x="717480" y="1485340"/>
                  <a:pt x="717480" y="1485340"/>
                  <a:pt x="717480" y="1485340"/>
                </a:cubicBezTo>
                <a:cubicBezTo>
                  <a:pt x="577353" y="1485340"/>
                  <a:pt x="465252" y="1373238"/>
                  <a:pt x="465252" y="1233111"/>
                </a:cubicBezTo>
                <a:cubicBezTo>
                  <a:pt x="465252" y="1092984"/>
                  <a:pt x="577353" y="980882"/>
                  <a:pt x="717480" y="980882"/>
                </a:cubicBezTo>
                <a:close/>
                <a:moveTo>
                  <a:pt x="13955570" y="0"/>
                </a:moveTo>
                <a:lnTo>
                  <a:pt x="13955570" y="13715965"/>
                </a:lnTo>
                <a:lnTo>
                  <a:pt x="4952784" y="13715965"/>
                </a:lnTo>
                <a:lnTo>
                  <a:pt x="4952784" y="13693278"/>
                </a:lnTo>
                <a:cubicBezTo>
                  <a:pt x="4952784" y="13676722"/>
                  <a:pt x="4952784" y="13676722"/>
                  <a:pt x="4952784" y="13676722"/>
                </a:cubicBezTo>
                <a:cubicBezTo>
                  <a:pt x="3122471" y="13673919"/>
                  <a:pt x="3122471" y="13673919"/>
                  <a:pt x="3122471" y="13673919"/>
                </a:cubicBezTo>
                <a:cubicBezTo>
                  <a:pt x="2985127" y="13673919"/>
                  <a:pt x="2870207" y="13561792"/>
                  <a:pt x="2870207" y="13421632"/>
                </a:cubicBezTo>
                <a:cubicBezTo>
                  <a:pt x="2870207" y="13281473"/>
                  <a:pt x="2985127" y="13169345"/>
                  <a:pt x="3125274" y="13169345"/>
                </a:cubicBezTo>
                <a:cubicBezTo>
                  <a:pt x="3094441" y="13169345"/>
                  <a:pt x="3094441" y="13169345"/>
                  <a:pt x="3094441" y="13169345"/>
                </a:cubicBezTo>
                <a:cubicBezTo>
                  <a:pt x="3231785" y="13169345"/>
                  <a:pt x="3346705" y="13054415"/>
                  <a:pt x="3346705" y="12917058"/>
                </a:cubicBezTo>
                <a:cubicBezTo>
                  <a:pt x="3346705" y="12776899"/>
                  <a:pt x="3234588" y="12661968"/>
                  <a:pt x="3094441" y="12661968"/>
                </a:cubicBezTo>
                <a:cubicBezTo>
                  <a:pt x="2990733" y="12661968"/>
                  <a:pt x="2990733" y="12661968"/>
                  <a:pt x="2990733" y="12661968"/>
                </a:cubicBezTo>
                <a:cubicBezTo>
                  <a:pt x="2853390" y="12661968"/>
                  <a:pt x="2738469" y="12549841"/>
                  <a:pt x="2738469" y="12409681"/>
                </a:cubicBezTo>
                <a:cubicBezTo>
                  <a:pt x="2738469" y="12269522"/>
                  <a:pt x="2853390" y="12157394"/>
                  <a:pt x="2990733" y="12157394"/>
                </a:cubicBezTo>
                <a:cubicBezTo>
                  <a:pt x="2937477" y="12157394"/>
                  <a:pt x="2937477" y="12157394"/>
                  <a:pt x="2937477" y="12157394"/>
                </a:cubicBezTo>
                <a:cubicBezTo>
                  <a:pt x="3077624" y="12157394"/>
                  <a:pt x="3189741" y="12042464"/>
                  <a:pt x="3189741" y="11905107"/>
                </a:cubicBezTo>
                <a:cubicBezTo>
                  <a:pt x="3189741" y="11764948"/>
                  <a:pt x="3077624" y="11650017"/>
                  <a:pt x="2937477" y="11650017"/>
                </a:cubicBezTo>
                <a:cubicBezTo>
                  <a:pt x="1482757" y="11647214"/>
                  <a:pt x="1482757" y="11647214"/>
                  <a:pt x="1482757" y="11647214"/>
                </a:cubicBezTo>
                <a:cubicBezTo>
                  <a:pt x="1342611" y="11647214"/>
                  <a:pt x="1230493" y="11535086"/>
                  <a:pt x="1230493" y="11394927"/>
                </a:cubicBezTo>
                <a:cubicBezTo>
                  <a:pt x="1230493" y="11254768"/>
                  <a:pt x="1342611" y="11142640"/>
                  <a:pt x="1482757" y="11142640"/>
                </a:cubicBezTo>
                <a:cubicBezTo>
                  <a:pt x="3254209" y="11145443"/>
                  <a:pt x="3254209" y="11145443"/>
                  <a:pt x="3254209" y="11145443"/>
                </a:cubicBezTo>
                <a:cubicBezTo>
                  <a:pt x="3394355" y="11145443"/>
                  <a:pt x="3506472" y="11033316"/>
                  <a:pt x="3506472" y="10893156"/>
                </a:cubicBezTo>
                <a:cubicBezTo>
                  <a:pt x="3506472" y="10752997"/>
                  <a:pt x="3394355" y="10638066"/>
                  <a:pt x="3254209" y="10638066"/>
                </a:cubicBezTo>
                <a:cubicBezTo>
                  <a:pt x="2494615" y="10638066"/>
                  <a:pt x="2494615" y="10638066"/>
                  <a:pt x="2494615" y="10638066"/>
                </a:cubicBezTo>
                <a:cubicBezTo>
                  <a:pt x="2357271" y="10638066"/>
                  <a:pt x="2242351" y="10523135"/>
                  <a:pt x="2242351" y="10385779"/>
                </a:cubicBezTo>
                <a:cubicBezTo>
                  <a:pt x="2242351" y="10245620"/>
                  <a:pt x="2357271" y="10130689"/>
                  <a:pt x="2497418" y="10130689"/>
                </a:cubicBezTo>
                <a:cubicBezTo>
                  <a:pt x="3349508" y="10133492"/>
                  <a:pt x="3349508" y="10133492"/>
                  <a:pt x="3349508" y="10133492"/>
                </a:cubicBezTo>
                <a:cubicBezTo>
                  <a:pt x="3489655" y="10133492"/>
                  <a:pt x="3604575" y="10021365"/>
                  <a:pt x="3604575" y="9881205"/>
                </a:cubicBezTo>
                <a:cubicBezTo>
                  <a:pt x="3604575" y="9741046"/>
                  <a:pt x="3489655" y="9628918"/>
                  <a:pt x="3352311" y="9626115"/>
                </a:cubicBezTo>
                <a:cubicBezTo>
                  <a:pt x="2940281" y="9626115"/>
                  <a:pt x="2940281" y="9626115"/>
                  <a:pt x="2940281" y="9626115"/>
                </a:cubicBezTo>
                <a:cubicBezTo>
                  <a:pt x="2800134" y="9626115"/>
                  <a:pt x="2688017" y="9513988"/>
                  <a:pt x="2688017" y="9373828"/>
                </a:cubicBezTo>
                <a:cubicBezTo>
                  <a:pt x="2688017" y="9250488"/>
                  <a:pt x="2774907" y="9149573"/>
                  <a:pt x="2889828" y="9127148"/>
                </a:cubicBezTo>
                <a:cubicBezTo>
                  <a:pt x="2085387" y="9124344"/>
                  <a:pt x="2085387" y="9124344"/>
                  <a:pt x="2085387" y="9124344"/>
                </a:cubicBezTo>
                <a:cubicBezTo>
                  <a:pt x="1945241" y="9124344"/>
                  <a:pt x="1833123" y="9012217"/>
                  <a:pt x="1833123" y="8872057"/>
                </a:cubicBezTo>
                <a:cubicBezTo>
                  <a:pt x="1833123" y="8731898"/>
                  <a:pt x="1945241" y="8619770"/>
                  <a:pt x="2085387" y="8619770"/>
                </a:cubicBezTo>
                <a:cubicBezTo>
                  <a:pt x="2054555" y="8619770"/>
                  <a:pt x="2054555" y="8619770"/>
                  <a:pt x="2054555" y="8619770"/>
                </a:cubicBezTo>
                <a:cubicBezTo>
                  <a:pt x="2194701" y="8619770"/>
                  <a:pt x="2306818" y="8504840"/>
                  <a:pt x="2306818" y="8367484"/>
                </a:cubicBezTo>
                <a:cubicBezTo>
                  <a:pt x="2306818" y="8227324"/>
                  <a:pt x="2194701" y="8112394"/>
                  <a:pt x="2054555" y="8112394"/>
                </a:cubicBezTo>
                <a:cubicBezTo>
                  <a:pt x="1953649" y="8112394"/>
                  <a:pt x="1953649" y="8112394"/>
                  <a:pt x="1953649" y="8112394"/>
                </a:cubicBezTo>
                <a:cubicBezTo>
                  <a:pt x="1813503" y="8112394"/>
                  <a:pt x="1701386" y="8000266"/>
                  <a:pt x="1701386" y="7860107"/>
                </a:cubicBezTo>
                <a:cubicBezTo>
                  <a:pt x="1701386" y="7719947"/>
                  <a:pt x="1813503" y="7607820"/>
                  <a:pt x="1953649" y="7607820"/>
                </a:cubicBezTo>
                <a:cubicBezTo>
                  <a:pt x="4249249" y="7607820"/>
                  <a:pt x="4249249" y="7607820"/>
                  <a:pt x="4249249" y="7607820"/>
                </a:cubicBezTo>
                <a:cubicBezTo>
                  <a:pt x="4386592" y="7607820"/>
                  <a:pt x="4504315" y="7492889"/>
                  <a:pt x="4504315" y="7355533"/>
                </a:cubicBezTo>
                <a:cubicBezTo>
                  <a:pt x="4507118" y="7215373"/>
                  <a:pt x="4392198" y="7100443"/>
                  <a:pt x="4252051" y="7100443"/>
                </a:cubicBezTo>
                <a:cubicBezTo>
                  <a:pt x="667105" y="7097639"/>
                  <a:pt x="667105" y="7097639"/>
                  <a:pt x="667105" y="7097639"/>
                </a:cubicBezTo>
                <a:cubicBezTo>
                  <a:pt x="529761" y="7097639"/>
                  <a:pt x="414841" y="6985512"/>
                  <a:pt x="414841" y="6845353"/>
                </a:cubicBezTo>
                <a:cubicBezTo>
                  <a:pt x="414841" y="6705194"/>
                  <a:pt x="529761" y="6593067"/>
                  <a:pt x="669908" y="6593067"/>
                </a:cubicBezTo>
                <a:cubicBezTo>
                  <a:pt x="3447611" y="6595869"/>
                  <a:pt x="3447611" y="6595869"/>
                  <a:pt x="3447611" y="6595869"/>
                </a:cubicBezTo>
                <a:cubicBezTo>
                  <a:pt x="3587757" y="6595869"/>
                  <a:pt x="3702677" y="6483742"/>
                  <a:pt x="3702677" y="6343582"/>
                </a:cubicBezTo>
                <a:cubicBezTo>
                  <a:pt x="3702677" y="6203423"/>
                  <a:pt x="3590560" y="6091296"/>
                  <a:pt x="3450413" y="6088493"/>
                </a:cubicBezTo>
                <a:cubicBezTo>
                  <a:pt x="2690820" y="6088493"/>
                  <a:pt x="2690820" y="6088493"/>
                  <a:pt x="2690820" y="6088493"/>
                </a:cubicBezTo>
                <a:cubicBezTo>
                  <a:pt x="2550673" y="6088493"/>
                  <a:pt x="2438556" y="5976364"/>
                  <a:pt x="2438556" y="5836205"/>
                </a:cubicBezTo>
                <a:cubicBezTo>
                  <a:pt x="2438556" y="5696046"/>
                  <a:pt x="2550673" y="5581115"/>
                  <a:pt x="2690820" y="5583918"/>
                </a:cubicBezTo>
                <a:cubicBezTo>
                  <a:pt x="6124409" y="5583918"/>
                  <a:pt x="6124409" y="5583918"/>
                  <a:pt x="6124409" y="5583918"/>
                </a:cubicBezTo>
                <a:cubicBezTo>
                  <a:pt x="6264555" y="5583918"/>
                  <a:pt x="6376670" y="5471791"/>
                  <a:pt x="6376670" y="5331632"/>
                </a:cubicBezTo>
                <a:cubicBezTo>
                  <a:pt x="6376670" y="5191471"/>
                  <a:pt x="6264555" y="5079344"/>
                  <a:pt x="6124409" y="5079344"/>
                </a:cubicBezTo>
                <a:cubicBezTo>
                  <a:pt x="4815441" y="5076541"/>
                  <a:pt x="4815441" y="5076541"/>
                  <a:pt x="4815441" y="5076541"/>
                </a:cubicBezTo>
                <a:cubicBezTo>
                  <a:pt x="4678097" y="5076541"/>
                  <a:pt x="4563177" y="4964413"/>
                  <a:pt x="4563177" y="4824254"/>
                </a:cubicBezTo>
                <a:cubicBezTo>
                  <a:pt x="4563177" y="4703717"/>
                  <a:pt x="4647265" y="4605605"/>
                  <a:pt x="4759381" y="4577573"/>
                </a:cubicBezTo>
                <a:cubicBezTo>
                  <a:pt x="3262617" y="4574770"/>
                  <a:pt x="3262617" y="4574770"/>
                  <a:pt x="3262617" y="4574770"/>
                </a:cubicBezTo>
                <a:cubicBezTo>
                  <a:pt x="3125274" y="4574770"/>
                  <a:pt x="3010354" y="4462643"/>
                  <a:pt x="3010354" y="4322483"/>
                </a:cubicBezTo>
                <a:cubicBezTo>
                  <a:pt x="3010354" y="4182324"/>
                  <a:pt x="3125274" y="4070196"/>
                  <a:pt x="3262617" y="4070196"/>
                </a:cubicBezTo>
                <a:cubicBezTo>
                  <a:pt x="3234588" y="4070196"/>
                  <a:pt x="3234588" y="4070196"/>
                  <a:pt x="3234588" y="4070196"/>
                </a:cubicBezTo>
                <a:cubicBezTo>
                  <a:pt x="3371931" y="4070196"/>
                  <a:pt x="3486852" y="3958068"/>
                  <a:pt x="3486852" y="3817909"/>
                </a:cubicBezTo>
                <a:cubicBezTo>
                  <a:pt x="3486852" y="3677750"/>
                  <a:pt x="3374735" y="3565622"/>
                  <a:pt x="3234588" y="3562819"/>
                </a:cubicBezTo>
                <a:cubicBezTo>
                  <a:pt x="3130880" y="3562819"/>
                  <a:pt x="3130880" y="3562819"/>
                  <a:pt x="3130880" y="3562819"/>
                </a:cubicBezTo>
                <a:cubicBezTo>
                  <a:pt x="2990733" y="3562819"/>
                  <a:pt x="2878616" y="3450691"/>
                  <a:pt x="2878616" y="3310532"/>
                </a:cubicBezTo>
                <a:cubicBezTo>
                  <a:pt x="2878616" y="3170372"/>
                  <a:pt x="2993536" y="3058245"/>
                  <a:pt x="3130880" y="3058245"/>
                </a:cubicBezTo>
                <a:cubicBezTo>
                  <a:pt x="3077624" y="3058245"/>
                  <a:pt x="3077624" y="3058245"/>
                  <a:pt x="3077624" y="3058245"/>
                </a:cubicBezTo>
                <a:cubicBezTo>
                  <a:pt x="3214967" y="3058245"/>
                  <a:pt x="3329888" y="2946117"/>
                  <a:pt x="3329888" y="2805958"/>
                </a:cubicBezTo>
                <a:cubicBezTo>
                  <a:pt x="3329888" y="2665799"/>
                  <a:pt x="3217771" y="2553671"/>
                  <a:pt x="3077624" y="2550868"/>
                </a:cubicBezTo>
                <a:cubicBezTo>
                  <a:pt x="1622904" y="2550868"/>
                  <a:pt x="1622904" y="2550868"/>
                  <a:pt x="1622904" y="2550868"/>
                </a:cubicBezTo>
                <a:cubicBezTo>
                  <a:pt x="1482757" y="2550868"/>
                  <a:pt x="1370640" y="2435937"/>
                  <a:pt x="1370640" y="2295778"/>
                </a:cubicBezTo>
                <a:cubicBezTo>
                  <a:pt x="1370640" y="2155618"/>
                  <a:pt x="1482757" y="2043491"/>
                  <a:pt x="1622904" y="2043491"/>
                </a:cubicBezTo>
                <a:cubicBezTo>
                  <a:pt x="3394355" y="2046294"/>
                  <a:pt x="3394355" y="2046294"/>
                  <a:pt x="3394355" y="2046294"/>
                </a:cubicBezTo>
                <a:cubicBezTo>
                  <a:pt x="3534501" y="2046294"/>
                  <a:pt x="3646619" y="1934166"/>
                  <a:pt x="3646619" y="1794007"/>
                </a:cubicBezTo>
                <a:cubicBezTo>
                  <a:pt x="3646619" y="1653847"/>
                  <a:pt x="3534501" y="1541720"/>
                  <a:pt x="3394355" y="1541720"/>
                </a:cubicBezTo>
                <a:cubicBezTo>
                  <a:pt x="2634761" y="1538917"/>
                  <a:pt x="2634761" y="1538917"/>
                  <a:pt x="2634761" y="1538917"/>
                </a:cubicBezTo>
                <a:cubicBezTo>
                  <a:pt x="2497418" y="1538917"/>
                  <a:pt x="2382497" y="1426789"/>
                  <a:pt x="2382497" y="1286630"/>
                </a:cubicBezTo>
                <a:cubicBezTo>
                  <a:pt x="2382497" y="1146470"/>
                  <a:pt x="2497418" y="1034343"/>
                  <a:pt x="2637564" y="1034343"/>
                </a:cubicBezTo>
                <a:cubicBezTo>
                  <a:pt x="3489655" y="1034343"/>
                  <a:pt x="3489655" y="1034343"/>
                  <a:pt x="3489655" y="1034343"/>
                </a:cubicBezTo>
                <a:cubicBezTo>
                  <a:pt x="3629801" y="1034343"/>
                  <a:pt x="3744721" y="922215"/>
                  <a:pt x="3744721" y="782056"/>
                </a:cubicBezTo>
                <a:cubicBezTo>
                  <a:pt x="3744721" y="641896"/>
                  <a:pt x="3629801" y="529769"/>
                  <a:pt x="3492457" y="529769"/>
                </a:cubicBezTo>
                <a:cubicBezTo>
                  <a:pt x="3080427" y="529769"/>
                  <a:pt x="3080427" y="529769"/>
                  <a:pt x="3080427" y="529769"/>
                </a:cubicBezTo>
                <a:cubicBezTo>
                  <a:pt x="2940281" y="526966"/>
                  <a:pt x="2828163" y="414838"/>
                  <a:pt x="2828163" y="274679"/>
                </a:cubicBezTo>
                <a:cubicBezTo>
                  <a:pt x="2828163" y="134519"/>
                  <a:pt x="2940281" y="22392"/>
                  <a:pt x="3080427" y="22392"/>
                </a:cubicBezTo>
                <a:cubicBezTo>
                  <a:pt x="5446099" y="25195"/>
                  <a:pt x="5446099" y="25195"/>
                  <a:pt x="5446099" y="25195"/>
                </a:cubicBezTo>
                <a:cubicBezTo>
                  <a:pt x="5448903" y="25195"/>
                  <a:pt x="5448903" y="25195"/>
                  <a:pt x="5448903" y="25195"/>
                </a:cubicBezTo>
                <a:close/>
              </a:path>
            </a:pathLst>
          </a:custGeom>
        </p:spPr>
        <p:txBody>
          <a:bodyPr wrap="square" lIns="91412" tIns="45707" rIns="91412" bIns="45707">
            <a:noAutofit/>
          </a:bodyPr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>
          <a:xfrm rot="16200000">
            <a:off x="-3385344" y="5540378"/>
            <a:ext cx="8228012" cy="730249"/>
          </a:xfrm>
          <a:prstGeom prst="rect">
            <a:avLst/>
          </a:prstGeom>
        </p:spPr>
        <p:txBody>
          <a:bodyPr lIns="91412" tIns="45707" rIns="91412" bIns="45707"/>
          <a:lstStyle/>
          <a:p>
            <a:r>
              <a:rPr lang="en-US"/>
              <a:t>www.yourcompany.com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22802851" y="1257303"/>
            <a:ext cx="1114424" cy="1315298"/>
          </a:xfrm>
          <a:prstGeom prst="rect">
            <a:avLst/>
          </a:prstGeom>
        </p:spPr>
        <p:txBody>
          <a:bodyPr lIns="91412" tIns="45707" rIns="91412" bIns="45707"/>
          <a:lstStyle/>
          <a:p>
            <a:fld id="{434FCA0B-6354-4107-BC0D-5AF2B3CC41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98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6C29C-D7CA-42CD-91C9-AB21FD34CB5C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02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_master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4379238" cy="13716000"/>
          </a:xfrm>
          <a:prstGeom prst="rect">
            <a:avLst/>
          </a:prstGeom>
          <a:noFill/>
        </p:spPr>
        <p:txBody>
          <a:bodyPr lIns="91412" tIns="45707" rIns="91412" bIns="45707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_master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22802851" y="1257305"/>
            <a:ext cx="1114424" cy="1315298"/>
          </a:xfrm>
          <a:prstGeom prst="rect">
            <a:avLst/>
          </a:prstGeom>
        </p:spPr>
        <p:txBody>
          <a:bodyPr lIns="91412" tIns="45707" rIns="91412" bIns="45707"/>
          <a:lstStyle/>
          <a:p>
            <a:pPr defTabSz="456973"/>
            <a:fld id="{434FCA0B-6354-4107-BC0D-5AF2B3CC41F1}" type="slidenum">
              <a:rPr lang="en-US" smtClean="0">
                <a:solidFill>
                  <a:srgbClr val="31373B"/>
                </a:solidFill>
              </a:rPr>
              <a:pPr defTabSz="456973"/>
              <a:t>‹#›</a:t>
            </a:fld>
            <a:endParaRPr lang="en-US">
              <a:solidFill>
                <a:srgbClr val="31373B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 rot="16200000">
            <a:off x="-3385344" y="5540380"/>
            <a:ext cx="8228012" cy="730249"/>
          </a:xfrm>
          <a:prstGeom prst="rect">
            <a:avLst/>
          </a:prstGeom>
        </p:spPr>
        <p:txBody>
          <a:bodyPr lIns="91412" tIns="45707" rIns="91412" bIns="45707"/>
          <a:lstStyle/>
          <a:p>
            <a:pPr defTabSz="456973"/>
            <a:r>
              <a:rPr lang="en-US">
                <a:solidFill>
                  <a:srgbClr val="31373B"/>
                </a:solidFill>
              </a:rPr>
              <a:t>www.yourcompany.com</a:t>
            </a:r>
            <a:endParaRPr lang="en-US" dirty="0">
              <a:solidFill>
                <a:srgbClr val="31373B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master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7914102" y="0"/>
            <a:ext cx="16465136" cy="12712700"/>
          </a:xfrm>
          <a:custGeom>
            <a:avLst/>
            <a:gdLst>
              <a:gd name="connsiteX0" fmla="*/ 6495292 w 16465136"/>
              <a:gd name="connsiteY0" fmla="*/ 0 h 12712700"/>
              <a:gd name="connsiteX1" fmla="*/ 16465136 w 16465136"/>
              <a:gd name="connsiteY1" fmla="*/ 0 h 12712700"/>
              <a:gd name="connsiteX2" fmla="*/ 9975842 w 16465136"/>
              <a:gd name="connsiteY2" fmla="*/ 12712700 h 12712700"/>
              <a:gd name="connsiteX3" fmla="*/ 0 w 16465136"/>
              <a:gd name="connsiteY3" fmla="*/ 12712700 h 127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65136" h="12712700">
                <a:moveTo>
                  <a:pt x="6495292" y="0"/>
                </a:moveTo>
                <a:lnTo>
                  <a:pt x="16465136" y="0"/>
                </a:lnTo>
                <a:lnTo>
                  <a:pt x="9975842" y="12712700"/>
                </a:lnTo>
                <a:lnTo>
                  <a:pt x="0" y="12712700"/>
                </a:lnTo>
                <a:close/>
              </a:path>
            </a:pathLst>
          </a:custGeom>
          <a:effectLst>
            <a:outerShdw blurRad="292100" dist="1524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12" tIns="45707" rIns="91412" bIns="45707">
            <a:noAutofit/>
          </a:bodyPr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2802851" y="1257305"/>
            <a:ext cx="1114424" cy="1315298"/>
          </a:xfrm>
          <a:prstGeom prst="rect">
            <a:avLst/>
          </a:prstGeom>
        </p:spPr>
        <p:txBody>
          <a:bodyPr lIns="91412" tIns="45707" rIns="91412" bIns="45707"/>
          <a:lstStyle/>
          <a:p>
            <a:pPr defTabSz="456973"/>
            <a:fld id="{434FCA0B-6354-4107-BC0D-5AF2B3CC41F1}" type="slidenum">
              <a:rPr lang="en-US" smtClean="0">
                <a:solidFill>
                  <a:srgbClr val="31373B"/>
                </a:solidFill>
              </a:rPr>
              <a:pPr defTabSz="456973"/>
              <a:t>‹#›</a:t>
            </a:fld>
            <a:endParaRPr lang="en-US">
              <a:solidFill>
                <a:srgbClr val="31373B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>
          <a:xfrm rot="16200000">
            <a:off x="-3385344" y="5540380"/>
            <a:ext cx="8228012" cy="730249"/>
          </a:xfrm>
          <a:prstGeom prst="rect">
            <a:avLst/>
          </a:prstGeom>
        </p:spPr>
        <p:txBody>
          <a:bodyPr lIns="91412" tIns="45707" rIns="91412" bIns="45707"/>
          <a:lstStyle/>
          <a:p>
            <a:pPr defTabSz="456973"/>
            <a:r>
              <a:rPr lang="en-US">
                <a:solidFill>
                  <a:srgbClr val="31373B"/>
                </a:solidFill>
              </a:rPr>
              <a:t>www.yourcompany.com</a:t>
            </a:r>
            <a:endParaRPr lang="en-US" dirty="0">
              <a:solidFill>
                <a:srgbClr val="31373B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master#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329652" cy="13716000"/>
          </a:xfrm>
          <a:prstGeom prst="rect">
            <a:avLst/>
          </a:prstGeom>
          <a:effectLst>
            <a:outerShdw blurRad="241300" dist="114300" algn="l" rotWithShape="0">
              <a:prstClr val="black">
                <a:alpha val="40000"/>
              </a:prstClr>
            </a:outerShdw>
          </a:effectLst>
        </p:spPr>
        <p:txBody>
          <a:bodyPr lIns="91412" tIns="45707" rIns="91412" bIns="45707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>
          <a:xfrm rot="16200000">
            <a:off x="-3385344" y="5540380"/>
            <a:ext cx="8228012" cy="730249"/>
          </a:xfrm>
          <a:prstGeom prst="rect">
            <a:avLst/>
          </a:prstGeom>
        </p:spPr>
        <p:txBody>
          <a:bodyPr lIns="91412" tIns="45707" rIns="91412" bIns="45707"/>
          <a:lstStyle/>
          <a:p>
            <a:pPr defTabSz="456973"/>
            <a:r>
              <a:rPr lang="en-US">
                <a:solidFill>
                  <a:srgbClr val="31373B"/>
                </a:solidFill>
              </a:rPr>
              <a:t>www.yourcompany.com</a:t>
            </a:r>
            <a:endParaRPr lang="en-US" dirty="0">
              <a:solidFill>
                <a:srgbClr val="31373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22802851" y="1257305"/>
            <a:ext cx="1114424" cy="1315298"/>
          </a:xfrm>
          <a:prstGeom prst="rect">
            <a:avLst/>
          </a:prstGeom>
        </p:spPr>
        <p:txBody>
          <a:bodyPr lIns="91412" tIns="45707" rIns="91412" bIns="45707"/>
          <a:lstStyle/>
          <a:p>
            <a:pPr defTabSz="456973"/>
            <a:fld id="{434FCA0B-6354-4107-BC0D-5AF2B3CC41F1}" type="slidenum">
              <a:rPr lang="en-US" smtClean="0">
                <a:solidFill>
                  <a:srgbClr val="31373B"/>
                </a:solidFill>
              </a:rPr>
              <a:pPr defTabSz="456973"/>
              <a:t>‹#›</a:t>
            </a:fld>
            <a:endParaRPr lang="en-US">
              <a:solidFill>
                <a:srgbClr val="31373B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20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9" r:id="rId2"/>
    <p:sldLayoutId id="2147483685" r:id="rId3"/>
    <p:sldLayoutId id="2147483690" r:id="rId4"/>
    <p:sldLayoutId id="2147483775" r:id="rId5"/>
  </p:sldLayoutIdLst>
  <p:hf sldNum="0" hdr="0" ftr="0" dt="0"/>
  <p:txStyles>
    <p:titleStyle>
      <a:lvl1pPr algn="l" defTabSz="1827886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73" indent="-456973" algn="l" defTabSz="1827886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0914" indent="-456973" algn="l" defTabSz="18278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4859" indent="-456973" algn="l" defTabSz="18278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8800" indent="-456973" algn="l" defTabSz="18278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2745" indent="-456973" algn="l" defTabSz="18278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6686" indent="-456973" algn="l" defTabSz="18278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0631" indent="-456973" algn="l" defTabSz="18278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4572" indent="-456973" algn="l" defTabSz="18278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68515" indent="-456973" algn="l" defTabSz="18278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8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3945" algn="l" defTabSz="18278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7886" algn="l" defTabSz="18278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1831" algn="l" defTabSz="18278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5772" algn="l" defTabSz="18278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69714" algn="l" defTabSz="18278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3659" algn="l" defTabSz="18278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7600" algn="l" defTabSz="18278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1545" algn="l" defTabSz="18278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9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50" r:id="rId4"/>
    <p:sldLayoutId id="2147483751" r:id="rId5"/>
    <p:sldLayoutId id="2147483752" r:id="rId6"/>
  </p:sldLayoutIdLst>
  <p:hf sldNum="0" hdr="0" ftr="0" dt="0"/>
  <p:txStyles>
    <p:titleStyle>
      <a:lvl1pPr algn="l" defTabSz="182752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83" indent="-456883" algn="l" defTabSz="182752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0640" indent="-456883" algn="l" defTabSz="18275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4403" indent="-456883" algn="l" defTabSz="18275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8160" indent="-456883" algn="l" defTabSz="18275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1923" indent="-456883" algn="l" defTabSz="18275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5680" indent="-456883" algn="l" defTabSz="18275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39443" indent="-456883" algn="l" defTabSz="18275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3202" indent="-456883" algn="l" defTabSz="18275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66963" indent="-456883" algn="l" defTabSz="18275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52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3763" algn="l" defTabSz="182752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7520" algn="l" defTabSz="182752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1283" algn="l" defTabSz="182752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5042" algn="l" defTabSz="182752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68801" algn="l" defTabSz="182752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2563" algn="l" defTabSz="182752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6320" algn="l" defTabSz="182752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0083" algn="l" defTabSz="182752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32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</p:sldLayoutIdLst>
  <p:hf hdr="0" ftr="0" dt="0"/>
  <p:txStyles>
    <p:titleStyle>
      <a:lvl1pPr algn="l" defTabSz="1827978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95" indent="-456995" algn="l" defTabSz="1827978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0982" indent="-456995" algn="l" defTabSz="18279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4973" indent="-456995" algn="l" defTabSz="18279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8960" indent="-456995" algn="l" defTabSz="18279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2951" indent="-456995" algn="l" defTabSz="18279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6938" indent="-456995" algn="l" defTabSz="18279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0927" indent="-456995" algn="l" defTabSz="18279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4916" indent="-456995" algn="l" defTabSz="18279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68902" indent="-456995" algn="l" defTabSz="18279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18279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3991" algn="l" defTabSz="18279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7978" algn="l" defTabSz="18279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1969" algn="l" defTabSz="18279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5956" algn="l" defTabSz="18279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69942" algn="l" defTabSz="18279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3933" algn="l" defTabSz="18279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7920" algn="l" defTabSz="18279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1911" algn="l" defTabSz="18279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0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</p:sldLayoutIdLst>
  <p:hf hdr="0" ftr="0" dt="0"/>
  <p:txStyles>
    <p:titleStyle>
      <a:lvl1pPr algn="l" defTabSz="1828526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1" indent="-457131" algn="l" defTabSz="1828526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394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57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920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183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446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708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971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234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182852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63" algn="l" defTabSz="182852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26" algn="l" defTabSz="182852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789" algn="l" defTabSz="182852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51" algn="l" defTabSz="182852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14" algn="l" defTabSz="182852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577" algn="l" defTabSz="182852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840" algn="l" defTabSz="182852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103" algn="l" defTabSz="182852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svg"/><Relationship Id="rId19" Type="http://schemas.openxmlformats.org/officeDocument/2006/relationships/image" Target="../media/image26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" r="171"/>
          <a:stretch>
            <a:fillRect/>
          </a:stretch>
        </p:blipFill>
        <p:spPr>
          <a:xfrm>
            <a:off x="0" y="-42606"/>
            <a:ext cx="24379238" cy="13817600"/>
          </a:xfrm>
        </p:spPr>
      </p:pic>
      <p:sp>
        <p:nvSpPr>
          <p:cNvPr id="151" name="Freeform 150"/>
          <p:cNvSpPr/>
          <p:nvPr/>
        </p:nvSpPr>
        <p:spPr>
          <a:xfrm>
            <a:off x="2685915" y="-42606"/>
            <a:ext cx="15184010" cy="13817600"/>
          </a:xfrm>
          <a:custGeom>
            <a:avLst/>
            <a:gdLst>
              <a:gd name="connsiteX0" fmla="*/ 0 w 15184011"/>
              <a:gd name="connsiteY0" fmla="*/ 0 h 13817600"/>
              <a:gd name="connsiteX1" fmla="*/ 3104722 w 15184011"/>
              <a:gd name="connsiteY1" fmla="*/ 0 h 13817600"/>
              <a:gd name="connsiteX2" fmla="*/ 3195645 w 15184011"/>
              <a:gd name="connsiteY2" fmla="*/ 0 h 13817600"/>
              <a:gd name="connsiteX3" fmla="*/ 6231381 w 15184011"/>
              <a:gd name="connsiteY3" fmla="*/ 0 h 13817600"/>
              <a:gd name="connsiteX4" fmla="*/ 11652967 w 15184011"/>
              <a:gd name="connsiteY4" fmla="*/ 0 h 13817600"/>
              <a:gd name="connsiteX5" fmla="*/ 15184011 w 15184011"/>
              <a:gd name="connsiteY5" fmla="*/ 6908800 h 13817600"/>
              <a:gd name="connsiteX6" fmla="*/ 11652967 w 15184011"/>
              <a:gd name="connsiteY6" fmla="*/ 13817600 h 13817600"/>
              <a:gd name="connsiteX7" fmla="*/ 6231381 w 15184011"/>
              <a:gd name="connsiteY7" fmla="*/ 13817600 h 13817600"/>
              <a:gd name="connsiteX8" fmla="*/ 6231381 w 15184011"/>
              <a:gd name="connsiteY8" fmla="*/ 13758606 h 13817600"/>
              <a:gd name="connsiteX9" fmla="*/ 3195645 w 15184011"/>
              <a:gd name="connsiteY9" fmla="*/ 13758606 h 13817600"/>
              <a:gd name="connsiteX10" fmla="*/ 3104722 w 15184011"/>
              <a:gd name="connsiteY10" fmla="*/ 13758606 h 13817600"/>
              <a:gd name="connsiteX11" fmla="*/ 0 w 15184011"/>
              <a:gd name="connsiteY11" fmla="*/ 1375860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184011" h="13817600">
                <a:moveTo>
                  <a:pt x="0" y="0"/>
                </a:moveTo>
                <a:lnTo>
                  <a:pt x="3104722" y="0"/>
                </a:lnTo>
                <a:lnTo>
                  <a:pt x="3195645" y="0"/>
                </a:lnTo>
                <a:lnTo>
                  <a:pt x="6231381" y="0"/>
                </a:lnTo>
                <a:lnTo>
                  <a:pt x="11652967" y="0"/>
                </a:lnTo>
                <a:lnTo>
                  <a:pt x="15184011" y="6908800"/>
                </a:lnTo>
                <a:lnTo>
                  <a:pt x="11652967" y="13817600"/>
                </a:lnTo>
                <a:lnTo>
                  <a:pt x="6231381" y="13817600"/>
                </a:lnTo>
                <a:lnTo>
                  <a:pt x="6231381" y="13758606"/>
                </a:lnTo>
                <a:lnTo>
                  <a:pt x="3195645" y="13758606"/>
                </a:lnTo>
                <a:lnTo>
                  <a:pt x="3104722" y="13758606"/>
                </a:lnTo>
                <a:lnTo>
                  <a:pt x="0" y="13758606"/>
                </a:lnTo>
                <a:close/>
              </a:path>
            </a:pathLst>
          </a:custGeom>
          <a:solidFill>
            <a:srgbClr val="ECBB1E"/>
          </a:solidFill>
          <a:ln>
            <a:noFill/>
          </a:ln>
          <a:effectLst>
            <a:outerShdw blurRad="546100" dist="723900" algn="t" rotWithShape="0">
              <a:prstClr val="black">
                <a:alpha val="5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sp>
        <p:nvSpPr>
          <p:cNvPr id="131" name="Freeform 130"/>
          <p:cNvSpPr/>
          <p:nvPr/>
        </p:nvSpPr>
        <p:spPr>
          <a:xfrm>
            <a:off x="1" y="-42606"/>
            <a:ext cx="16197458" cy="13817600"/>
          </a:xfrm>
          <a:custGeom>
            <a:avLst/>
            <a:gdLst>
              <a:gd name="connsiteX0" fmla="*/ 0 w 15184011"/>
              <a:gd name="connsiteY0" fmla="*/ 0 h 13817600"/>
              <a:gd name="connsiteX1" fmla="*/ 3104722 w 15184011"/>
              <a:gd name="connsiteY1" fmla="*/ 0 h 13817600"/>
              <a:gd name="connsiteX2" fmla="*/ 3195645 w 15184011"/>
              <a:gd name="connsiteY2" fmla="*/ 0 h 13817600"/>
              <a:gd name="connsiteX3" fmla="*/ 6231381 w 15184011"/>
              <a:gd name="connsiteY3" fmla="*/ 0 h 13817600"/>
              <a:gd name="connsiteX4" fmla="*/ 11652967 w 15184011"/>
              <a:gd name="connsiteY4" fmla="*/ 0 h 13817600"/>
              <a:gd name="connsiteX5" fmla="*/ 15184011 w 15184011"/>
              <a:gd name="connsiteY5" fmla="*/ 6908800 h 13817600"/>
              <a:gd name="connsiteX6" fmla="*/ 11652967 w 15184011"/>
              <a:gd name="connsiteY6" fmla="*/ 13817600 h 13817600"/>
              <a:gd name="connsiteX7" fmla="*/ 6231381 w 15184011"/>
              <a:gd name="connsiteY7" fmla="*/ 13817600 h 13817600"/>
              <a:gd name="connsiteX8" fmla="*/ 6231381 w 15184011"/>
              <a:gd name="connsiteY8" fmla="*/ 13758606 h 13817600"/>
              <a:gd name="connsiteX9" fmla="*/ 3195645 w 15184011"/>
              <a:gd name="connsiteY9" fmla="*/ 13758606 h 13817600"/>
              <a:gd name="connsiteX10" fmla="*/ 3104722 w 15184011"/>
              <a:gd name="connsiteY10" fmla="*/ 13758606 h 13817600"/>
              <a:gd name="connsiteX11" fmla="*/ 0 w 15184011"/>
              <a:gd name="connsiteY11" fmla="*/ 1375860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184011" h="13817600">
                <a:moveTo>
                  <a:pt x="0" y="0"/>
                </a:moveTo>
                <a:lnTo>
                  <a:pt x="3104722" y="0"/>
                </a:lnTo>
                <a:lnTo>
                  <a:pt x="3195645" y="0"/>
                </a:lnTo>
                <a:lnTo>
                  <a:pt x="6231381" y="0"/>
                </a:lnTo>
                <a:lnTo>
                  <a:pt x="11652967" y="0"/>
                </a:lnTo>
                <a:lnTo>
                  <a:pt x="15184011" y="6908800"/>
                </a:lnTo>
                <a:lnTo>
                  <a:pt x="11652967" y="13817600"/>
                </a:lnTo>
                <a:lnTo>
                  <a:pt x="6231381" y="13817600"/>
                </a:lnTo>
                <a:lnTo>
                  <a:pt x="6231381" y="13758606"/>
                </a:lnTo>
                <a:lnTo>
                  <a:pt x="3195645" y="13758606"/>
                </a:lnTo>
                <a:lnTo>
                  <a:pt x="3104722" y="13758606"/>
                </a:lnTo>
                <a:lnTo>
                  <a:pt x="0" y="13758606"/>
                </a:lnTo>
                <a:close/>
              </a:path>
            </a:pathLst>
          </a:custGeom>
          <a:solidFill>
            <a:srgbClr val="193765"/>
          </a:solidFill>
          <a:ln>
            <a:noFill/>
          </a:ln>
          <a:effectLst>
            <a:outerShdw blurRad="381000" dist="228600" algn="l" rotWithShape="0">
              <a:prstClr val="black">
                <a:alpha val="7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12" tIns="45707" rIns="91412" bIns="45707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18155982" y="10367054"/>
            <a:ext cx="6223256" cy="2160000"/>
            <a:chOff x="10742771" y="6371590"/>
            <a:chExt cx="2832100" cy="982980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742771" y="6371590"/>
              <a:ext cx="2832100" cy="982980"/>
            </a:xfrm>
            <a:custGeom>
              <a:avLst/>
              <a:gdLst>
                <a:gd name="T0" fmla="*/ 0 w 4460"/>
                <a:gd name="T1" fmla="+- 0 2965 1417"/>
                <a:gd name="T2" fmla="*/ 2965 h 1548"/>
                <a:gd name="T3" fmla="*/ 4460 w 4460"/>
                <a:gd name="T4" fmla="+- 0 2965 1417"/>
                <a:gd name="T5" fmla="*/ 2965 h 1548"/>
                <a:gd name="T6" fmla="*/ 4460 w 4460"/>
                <a:gd name="T7" fmla="+- 0 1417 1417"/>
                <a:gd name="T8" fmla="*/ 1417 h 1548"/>
                <a:gd name="T9" fmla="*/ 0 w 4460"/>
                <a:gd name="T10" fmla="+- 0 1417 1417"/>
                <a:gd name="T11" fmla="*/ 1417 h 1548"/>
                <a:gd name="T12" fmla="*/ 0 w 4460"/>
                <a:gd name="T13" fmla="+- 0 2965 1417"/>
                <a:gd name="T14" fmla="*/ 2965 h 154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4460" h="1548">
                  <a:moveTo>
                    <a:pt x="0" y="1548"/>
                  </a:moveTo>
                  <a:lnTo>
                    <a:pt x="4460" y="1548"/>
                  </a:lnTo>
                  <a:lnTo>
                    <a:pt x="4460" y="0"/>
                  </a:lnTo>
                  <a:lnTo>
                    <a:pt x="0" y="0"/>
                  </a:lnTo>
                  <a:lnTo>
                    <a:pt x="0" y="15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pic>
          <p:nvPicPr>
            <p:cNvPr id="30" name="Picture 29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1726" y="6544310"/>
              <a:ext cx="1835785" cy="627380"/>
            </a:xfrm>
            <a:prstGeom prst="rect">
              <a:avLst/>
            </a:prstGeom>
          </p:spPr>
        </p:pic>
      </p:grpSp>
      <p:sp>
        <p:nvSpPr>
          <p:cNvPr id="31" name="Obdĺžnik 2"/>
          <p:cNvSpPr/>
          <p:nvPr/>
        </p:nvSpPr>
        <p:spPr>
          <a:xfrm>
            <a:off x="1892094" y="4498726"/>
            <a:ext cx="12413277" cy="6586392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r>
              <a:rPr lang="sk-SK" sz="9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SLOVAK BATTERY ALLIANCE</a:t>
            </a:r>
            <a:endParaRPr lang="sk-SK" sz="3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9200" b="1" dirty="0">
              <a:solidFill>
                <a:schemeClr val="accent2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9200" b="1" dirty="0">
              <a:solidFill>
                <a:schemeClr val="accent2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5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Established</a:t>
            </a:r>
            <a:r>
              <a:rPr lang="sk-SK" sz="5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9951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5E1C78F6-BCCA-134D-B148-0C38C6BE427F}"/>
              </a:ext>
            </a:extLst>
          </p:cNvPr>
          <p:cNvSpPr txBox="1">
            <a:spLocks/>
          </p:cNvSpPr>
          <p:nvPr/>
        </p:nvSpPr>
        <p:spPr>
          <a:xfrm>
            <a:off x="15342157" y="2922231"/>
            <a:ext cx="12622762" cy="2373150"/>
          </a:xfrm>
          <a:prstGeom prst="rect">
            <a:avLst/>
          </a:prstGeom>
        </p:spPr>
        <p:txBody>
          <a:bodyPr vert="horz" lIns="182801" tIns="91398" rIns="182801" bIns="91398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sk-SK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raphic 4">
            <a:extLst>
              <a:ext uri="{FF2B5EF4-FFF2-40B4-BE49-F238E27FC236}">
                <a16:creationId xmlns:a16="http://schemas.microsoft.com/office/drawing/2014/main" id="{8835A0FB-9A21-0241-926C-3AA1AF88F5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1535" y="1298425"/>
            <a:ext cx="5383948" cy="1836506"/>
          </a:xfrm>
          <a:prstGeom prst="rect">
            <a:avLst/>
          </a:prstGeom>
        </p:spPr>
      </p:pic>
      <p:pic>
        <p:nvPicPr>
          <p:cNvPr id="9" name="Picture 6" descr="Európsky fond regionálneho rozvoja - OP Integrovaná infraštruktúra 2014 – 2020">
            <a:extLst>
              <a:ext uri="{FF2B5EF4-FFF2-40B4-BE49-F238E27FC236}">
                <a16:creationId xmlns:a16="http://schemas.microsoft.com/office/drawing/2014/main" id="{BC327E0C-6E3F-6947-B675-C59E8ED0D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0"/>
          <a:stretch/>
        </p:blipFill>
        <p:spPr bwMode="auto">
          <a:xfrm>
            <a:off x="15399807" y="1115591"/>
            <a:ext cx="7720594" cy="150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34387E17-70E7-B746-BCBC-85ADC88DF719}"/>
              </a:ext>
            </a:extLst>
          </p:cNvPr>
          <p:cNvGrpSpPr/>
          <p:nvPr/>
        </p:nvGrpSpPr>
        <p:grpSpPr>
          <a:xfrm>
            <a:off x="1251928" y="11260258"/>
            <a:ext cx="21588483" cy="1443944"/>
            <a:chOff x="626086" y="5662149"/>
            <a:chExt cx="10796350" cy="721972"/>
          </a:xfrm>
        </p:grpSpPr>
        <p:pic>
          <p:nvPicPr>
            <p:cNvPr id="20" name="Picture 19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3BEF132A-9431-B747-A316-39BC3658B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97385" y="5687400"/>
              <a:ext cx="682056" cy="671470"/>
            </a:xfrm>
            <a:prstGeom prst="rect">
              <a:avLst/>
            </a:prstGeom>
          </p:spPr>
        </p:pic>
        <p:pic>
          <p:nvPicPr>
            <p:cNvPr id="22" name="Picture 21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A8E0931E-1673-814D-9BCC-D4E6EC249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086" y="5705696"/>
              <a:ext cx="1398161" cy="634879"/>
            </a:xfrm>
            <a:prstGeom prst="rect">
              <a:avLst/>
            </a:prstGeom>
          </p:spPr>
        </p:pic>
        <p:pic>
          <p:nvPicPr>
            <p:cNvPr id="24" name="Picture 23" descr="A picture containing text, room&#10;&#10;Description automatically generated">
              <a:extLst>
                <a:ext uri="{FF2B5EF4-FFF2-40B4-BE49-F238E27FC236}">
                  <a16:creationId xmlns:a16="http://schemas.microsoft.com/office/drawing/2014/main" id="{05284DC8-E180-CE40-972F-B86E841F3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95619" y="5662149"/>
              <a:ext cx="730395" cy="721972"/>
            </a:xfrm>
            <a:prstGeom prst="rect">
              <a:avLst/>
            </a:prstGeom>
          </p:spPr>
        </p:pic>
        <p:pic>
          <p:nvPicPr>
            <p:cNvPr id="26" name="Picture 25" descr="Text&#10;&#10;Description automatically generated">
              <a:extLst>
                <a:ext uri="{FF2B5EF4-FFF2-40B4-BE49-F238E27FC236}">
                  <a16:creationId xmlns:a16="http://schemas.microsoft.com/office/drawing/2014/main" id="{784F2D18-C9ED-1B4D-BC94-11A759BF8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29188" y="5730027"/>
              <a:ext cx="931050" cy="586217"/>
            </a:xfrm>
            <a:prstGeom prst="rect">
              <a:avLst/>
            </a:prstGeom>
          </p:spPr>
        </p:pic>
        <p:pic>
          <p:nvPicPr>
            <p:cNvPr id="28" name="Picture 2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4FA1D8B-BAB4-BA49-9503-0A009E53C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000" y="5874778"/>
              <a:ext cx="1605405" cy="296715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6D6A4509-A2C2-EE4E-998B-0CAD77A5D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388566" y="5840054"/>
              <a:ext cx="1033870" cy="36616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35DD307-FE40-6147-8E82-F3899BC526EB}"/>
              </a:ext>
            </a:extLst>
          </p:cNvPr>
          <p:cNvGrpSpPr/>
          <p:nvPr/>
        </p:nvGrpSpPr>
        <p:grpSpPr>
          <a:xfrm>
            <a:off x="1251932" y="8472720"/>
            <a:ext cx="21088223" cy="1375112"/>
            <a:chOff x="626086" y="4257477"/>
            <a:chExt cx="10546171" cy="68755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3224D23-54B2-B24E-8315-7A2F84AF9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91057" y="4258287"/>
              <a:ext cx="686746" cy="686746"/>
            </a:xfrm>
            <a:prstGeom prst="rect">
              <a:avLst/>
            </a:prstGeom>
          </p:spPr>
        </p:pic>
        <p:pic>
          <p:nvPicPr>
            <p:cNvPr id="18" name="Picture 17" descr="A close up of a logo&#10;&#10;Description automatically generated">
              <a:extLst>
                <a:ext uri="{FF2B5EF4-FFF2-40B4-BE49-F238E27FC236}">
                  <a16:creationId xmlns:a16="http://schemas.microsoft.com/office/drawing/2014/main" id="{10ECB55D-651D-074E-B3F1-FC299A3E9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71675" y="4305339"/>
              <a:ext cx="1303393" cy="591021"/>
            </a:xfrm>
            <a:prstGeom prst="rect">
              <a:avLst/>
            </a:prstGeom>
          </p:spPr>
        </p:pic>
        <p:pic>
          <p:nvPicPr>
            <p:cNvPr id="1026" name="Picture 2" descr="Podporili sme výskum liečby ochorenia miechy | Novinky | O nás | sféra, a.s.">
              <a:extLst>
                <a:ext uri="{FF2B5EF4-FFF2-40B4-BE49-F238E27FC236}">
                  <a16:creationId xmlns:a16="http://schemas.microsoft.com/office/drawing/2014/main" id="{CB5CA502-3158-2C4C-8FF6-C05A792192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86" y="4443339"/>
              <a:ext cx="1229600" cy="354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entrum pre využitie pokročilých materiálov SAV (CEMEA)">
              <a:extLst>
                <a:ext uri="{FF2B5EF4-FFF2-40B4-BE49-F238E27FC236}">
                  <a16:creationId xmlns:a16="http://schemas.microsoft.com/office/drawing/2014/main" id="{FE4A0DB3-FE8F-5143-814C-66D86C6516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792" y="4318268"/>
              <a:ext cx="542298" cy="591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DC62F9F7-9649-EB43-AB21-9D243638A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52079" y="4448000"/>
              <a:ext cx="2517443" cy="385694"/>
            </a:xfrm>
            <a:prstGeom prst="rect">
              <a:avLst/>
            </a:prstGeom>
          </p:spPr>
        </p:pic>
        <p:pic>
          <p:nvPicPr>
            <p:cNvPr id="34" name="Picture 33" descr="Logo&#10;&#10;Description automatically generated">
              <a:extLst>
                <a:ext uri="{FF2B5EF4-FFF2-40B4-BE49-F238E27FC236}">
                  <a16:creationId xmlns:a16="http://schemas.microsoft.com/office/drawing/2014/main" id="{4780D306-6DCB-0A43-A598-67C5B4B75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485511" y="4257477"/>
              <a:ext cx="686746" cy="68674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FC4096C-9DF2-5A48-A9A7-4CD39C9B2A62}"/>
              </a:ext>
            </a:extLst>
          </p:cNvPr>
          <p:cNvGrpSpPr/>
          <p:nvPr/>
        </p:nvGrpSpPr>
        <p:grpSpPr>
          <a:xfrm>
            <a:off x="855494" y="5236560"/>
            <a:ext cx="22225941" cy="2489452"/>
            <a:chOff x="427828" y="2577738"/>
            <a:chExt cx="11115141" cy="124472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DDF6EB0-11B5-FA42-AFAE-FB1A7946C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891238" y="2577738"/>
              <a:ext cx="1651731" cy="1244726"/>
            </a:xfrm>
            <a:prstGeom prst="rect">
              <a:avLst/>
            </a:prstGeom>
          </p:spPr>
        </p:pic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EE602A08-E3D5-7C4C-96BD-BA4F984F9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283037" y="2969069"/>
              <a:ext cx="1091462" cy="5276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31D41D1-EAC9-2548-A49A-9AFC4F4E4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960172" y="2974953"/>
              <a:ext cx="1345395" cy="450296"/>
            </a:xfrm>
            <a:prstGeom prst="rect">
              <a:avLst/>
            </a:prstGeom>
          </p:spPr>
        </p:pic>
        <p:pic>
          <p:nvPicPr>
            <p:cNvPr id="12" name="Picture 11" descr="A close up of a sign&#10;&#10;Description automatically generated">
              <a:extLst>
                <a:ext uri="{FF2B5EF4-FFF2-40B4-BE49-F238E27FC236}">
                  <a16:creationId xmlns:a16="http://schemas.microsoft.com/office/drawing/2014/main" id="{6666AF28-5716-0446-9ADE-F9283D63C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666508" y="2866300"/>
              <a:ext cx="1303393" cy="73315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CF58508-13D6-CD46-B8D3-1E33AF228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555574" y="3084522"/>
              <a:ext cx="1141790" cy="29671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39EB6DD-BC65-1D4C-A986-8D6BBC4D8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27828" y="2806906"/>
              <a:ext cx="1653007" cy="8751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3C65567-F1E2-2742-B5F0-226F04E045A4}"/>
              </a:ext>
            </a:extLst>
          </p:cNvPr>
          <p:cNvGrpSpPr/>
          <p:nvPr/>
        </p:nvGrpSpPr>
        <p:grpSpPr>
          <a:xfrm>
            <a:off x="1012464" y="4604248"/>
            <a:ext cx="22354310" cy="307288"/>
            <a:chOff x="506331" y="2476619"/>
            <a:chExt cx="11179338" cy="153644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422DB11-6738-D44D-B7D3-16276653C4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6331" y="2483005"/>
              <a:ext cx="11179338" cy="0"/>
            </a:xfrm>
            <a:prstGeom prst="line">
              <a:avLst/>
            </a:prstGeom>
            <a:ln w="19050">
              <a:solidFill>
                <a:srgbClr val="EEBB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riangle 45">
              <a:extLst>
                <a:ext uri="{FF2B5EF4-FFF2-40B4-BE49-F238E27FC236}">
                  <a16:creationId xmlns:a16="http://schemas.microsoft.com/office/drawing/2014/main" id="{0FA05ED3-D114-1E4A-BA92-12B869418609}"/>
                </a:ext>
              </a:extLst>
            </p:cNvPr>
            <p:cNvSpPr/>
            <p:nvPr/>
          </p:nvSpPr>
          <p:spPr>
            <a:xfrm rot="10800000">
              <a:off x="5998840" y="2476619"/>
              <a:ext cx="194320" cy="153644"/>
            </a:xfrm>
            <a:prstGeom prst="triangle">
              <a:avLst/>
            </a:prstGeom>
            <a:solidFill>
              <a:srgbClr val="EEBB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271279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BC71A6-5BAF-40A9-AC7E-3CEEA2374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420" y="1220302"/>
            <a:ext cx="18690087" cy="2013465"/>
          </a:xfrm>
        </p:spPr>
        <p:txBody>
          <a:bodyPr>
            <a:normAutofit/>
          </a:bodyPr>
          <a:lstStyle/>
          <a:p>
            <a:r>
              <a:rPr lang="sk-SK" sz="5599" b="1" dirty="0">
                <a:latin typeface="Arial" panose="020B0604020202020204" pitchFamily="34" charset="0"/>
                <a:cs typeface="Arial" panose="020B0604020202020204" pitchFamily="34" charset="0"/>
              </a:rPr>
              <a:t>Slovak </a:t>
            </a:r>
            <a:r>
              <a:rPr lang="sk-SK" sz="5599" b="1" dirty="0" err="1"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  <a:r>
              <a:rPr lang="sk-SK" sz="5599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5599" b="1" dirty="0" err="1">
                <a:latin typeface="Arial" panose="020B0604020202020204" pitchFamily="34" charset="0"/>
                <a:cs typeface="Arial" panose="020B0604020202020204" pitchFamily="34" charset="0"/>
              </a:rPr>
              <a:t>alliance</a:t>
            </a:r>
            <a:r>
              <a:rPr lang="sk-SK" sz="5599" b="1" dirty="0">
                <a:latin typeface="Arial" panose="020B0604020202020204" pitchFamily="34" charset="0"/>
                <a:cs typeface="Arial" panose="020B0604020202020204" pitchFamily="34" charset="0"/>
              </a:rPr>
              <a:t> – 25 </a:t>
            </a:r>
            <a:r>
              <a:rPr lang="sk-SK" sz="5599" b="1" dirty="0" err="1"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br>
              <a:rPr lang="sk-SK" sz="5599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k-SK" sz="5599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3CF0D52-1E99-48DE-A1DF-96DE8BDE2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021" y="2652582"/>
            <a:ext cx="12043597" cy="10513546"/>
          </a:xfrm>
        </p:spPr>
        <p:txBody>
          <a:bodyPr>
            <a:normAutofit fontScale="92500" lnSpcReduction="20000"/>
          </a:bodyPr>
          <a:lstStyle/>
          <a:p>
            <a:pPr lvl="0" algn="just"/>
            <a:r>
              <a:rPr lang="sk-SK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Founding</a:t>
            </a:r>
            <a:r>
              <a:rPr lang="sk-SK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r>
              <a:rPr lang="sk-SK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just"/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Inobat</a:t>
            </a:r>
            <a:endParaRPr lang="sk-S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IPM</a:t>
            </a:r>
          </a:p>
          <a:p>
            <a:pPr lvl="1" algn="just"/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A.En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. Slovensko</a:t>
            </a:r>
          </a:p>
          <a:p>
            <a:pPr lvl="1" algn="just"/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MSM Holding</a:t>
            </a:r>
          </a:p>
          <a:p>
            <a:pPr lvl="1" algn="just"/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GreenWay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  <a:endParaRPr lang="sk-S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SLOVNAFT</a:t>
            </a:r>
          </a:p>
          <a:p>
            <a:pPr lvl="1" algn="just"/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Matador Holding</a:t>
            </a:r>
          </a:p>
          <a:p>
            <a:pPr lvl="1" algn="just"/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SAV - Centre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 Excellence for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sk-S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 Košice</a:t>
            </a:r>
          </a:p>
          <a:p>
            <a:pPr algn="just"/>
            <a:r>
              <a:rPr lang="sk-SK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Cooperating</a:t>
            </a:r>
            <a:r>
              <a:rPr lang="sk-SK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entities</a:t>
            </a:r>
            <a:r>
              <a:rPr lang="sk-SK" sz="2400" b="1" dirty="0">
                <a:latin typeface="Arial" panose="020B0604020202020204" pitchFamily="34" charset="0"/>
                <a:cs typeface="Arial" panose="020B0604020202020204" pitchFamily="34" charset="0"/>
              </a:rPr>
              <a:t> and new </a:t>
            </a:r>
            <a:r>
              <a:rPr lang="sk-SK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r>
              <a:rPr lang="sk-SK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just"/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SNAP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endParaRPr lang="sk-S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UPJŠ Košice</a:t>
            </a:r>
          </a:p>
          <a:p>
            <a:pPr lvl="1" algn="just"/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 of Žilina</a:t>
            </a:r>
          </a:p>
          <a:p>
            <a:pPr lvl="1" algn="just"/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Slovak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 in Bratislava</a:t>
            </a:r>
          </a:p>
          <a:p>
            <a:pPr lvl="1" algn="just"/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Slovak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 in Nitra</a:t>
            </a:r>
          </a:p>
          <a:p>
            <a:pPr lvl="1" algn="just"/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sféra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a.s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algn="just"/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ZSE Energia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a.s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algn="just"/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Slovenské elektrárne – energetické služby</a:t>
            </a:r>
          </a:p>
          <a:p>
            <a:pPr lvl="1" algn="just"/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ZTS Výskum a vývoj</a:t>
            </a:r>
          </a:p>
          <a:p>
            <a:pPr lvl="1" algn="just"/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REACT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s.r.o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algn="just"/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 Solutions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s.r.o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algn="just"/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PowereX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j.s.a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algn="just"/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MTS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spol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s.r.o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algn="just"/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AgeVolt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 Slovakia,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s.r.o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algn="just"/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Carl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Zeiss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 Slovakia,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s.r.o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algn="just"/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Veolia Energia Slovensko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a.s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algn="just"/>
            <a:endParaRPr lang="sk-S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endParaRPr lang="sk-S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endParaRPr lang="sk-SK" sz="4399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BEA348C-F67D-45B6-9FFA-4F07DD40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879158C-C2C2-4E98-A917-9B00B3B30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012" y="1280399"/>
            <a:ext cx="2704572" cy="97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avá zložená zátvorka 6"/>
          <p:cNvSpPr/>
          <p:nvPr/>
        </p:nvSpPr>
        <p:spPr>
          <a:xfrm>
            <a:off x="11498874" y="4166126"/>
            <a:ext cx="2702032" cy="66839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 sz="3599"/>
          </a:p>
        </p:txBody>
      </p:sp>
      <p:sp>
        <p:nvSpPr>
          <p:cNvPr id="8" name="Obdĺžnik 7"/>
          <p:cNvSpPr/>
          <p:nvPr/>
        </p:nvSpPr>
        <p:spPr>
          <a:xfrm>
            <a:off x="14200906" y="4616174"/>
            <a:ext cx="5830701" cy="6923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386" indent="-571386">
              <a:buFont typeface="Wingdings" panose="05000000000000000000" pitchFamily="2" charset="2"/>
              <a:buChar char="Ø"/>
            </a:pPr>
            <a:r>
              <a:rPr lang="sk-SK" sz="3199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sk-SK" sz="31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199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turnover</a:t>
            </a:r>
            <a:r>
              <a:rPr lang="sk-SK" sz="31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sk-SK" sz="3199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SBaA</a:t>
            </a:r>
            <a:r>
              <a:rPr lang="sk-SK" sz="31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199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r>
              <a:rPr lang="sk-SK" sz="31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1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4,1 </a:t>
            </a:r>
            <a:r>
              <a:rPr lang="sk-SK" sz="3199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billion</a:t>
            </a:r>
            <a:r>
              <a:rPr lang="sk-SK" sz="31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EUR</a:t>
            </a:r>
          </a:p>
          <a:p>
            <a:endParaRPr lang="sk-SK" sz="3199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386" indent="-571386">
              <a:buFont typeface="Wingdings" panose="05000000000000000000" pitchFamily="2" charset="2"/>
              <a:buChar char="Ø"/>
            </a:pPr>
            <a:r>
              <a:rPr lang="sk-SK" sz="31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</a:t>
            </a:r>
            <a:r>
              <a:rPr lang="sk-SK" sz="31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5100 </a:t>
            </a:r>
            <a:r>
              <a:rPr lang="sk-SK" sz="3199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employees</a:t>
            </a:r>
            <a:endParaRPr lang="sk-SK" sz="3199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3199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386" indent="-571386">
              <a:buFont typeface="Wingdings" panose="05000000000000000000" pitchFamily="2" charset="2"/>
              <a:buChar char="Ø"/>
            </a:pPr>
            <a:r>
              <a:rPr lang="sk-SK" sz="3199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Leading</a:t>
            </a:r>
            <a:r>
              <a:rPr lang="sk-SK" sz="31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199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</a:t>
            </a:r>
            <a:r>
              <a:rPr lang="sk-SK" sz="31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199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</a:t>
            </a:r>
            <a:r>
              <a:rPr lang="sk-SK" sz="31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3199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sk-SK" sz="31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199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slovak</a:t>
            </a:r>
            <a:r>
              <a:rPr lang="sk-SK" sz="31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199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  <a:r>
              <a:rPr lang="sk-SK" sz="31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199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universities</a:t>
            </a:r>
            <a:r>
              <a:rPr lang="sk-SK" sz="31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sk-SK" sz="3199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386" indent="-571386">
              <a:buFont typeface="Wingdings" panose="05000000000000000000" pitchFamily="2" charset="2"/>
              <a:buChar char="Ø"/>
            </a:pPr>
            <a:r>
              <a:rPr lang="sk-SK" sz="3199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SBaA</a:t>
            </a:r>
            <a:r>
              <a:rPr lang="sk-SK" sz="31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199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</a:t>
            </a:r>
            <a:r>
              <a:rPr lang="sk-SK" sz="31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sk-SK" sz="3199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r>
              <a:rPr lang="sk-SK" sz="31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199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k-SK" sz="31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199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sk-SK" sz="31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199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</a:t>
            </a:r>
            <a:r>
              <a:rPr lang="sk-SK" sz="31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199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sk-SK" sz="31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Slovakia</a:t>
            </a:r>
          </a:p>
          <a:p>
            <a:endParaRPr lang="sk-SK" sz="2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CD56738-DB41-4AAE-96B8-6C5A0A2BD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2748"/>
            <a:ext cx="184731" cy="10026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126960" rIns="91440" bIns="3174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69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BC71A6-5BAF-40A9-AC7E-3CEEA2374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420" y="1220302"/>
            <a:ext cx="18690087" cy="2013465"/>
          </a:xfrm>
        </p:spPr>
        <p:txBody>
          <a:bodyPr>
            <a:normAutofit/>
          </a:bodyPr>
          <a:lstStyle/>
          <a:p>
            <a:r>
              <a:rPr lang="sk-SK" sz="5599" b="1" dirty="0">
                <a:latin typeface="Arial" panose="020B0604020202020204" pitchFamily="34" charset="0"/>
                <a:cs typeface="Arial" panose="020B0604020202020204" pitchFamily="34" charset="0"/>
              </a:rPr>
              <a:t>Slovak </a:t>
            </a:r>
            <a:r>
              <a:rPr lang="sk-SK" sz="5599" b="1" dirty="0" err="1"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  <a:r>
              <a:rPr lang="sk-SK" sz="5599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5599" b="1" dirty="0" err="1">
                <a:latin typeface="Arial" panose="020B0604020202020204" pitchFamily="34" charset="0"/>
                <a:cs typeface="Arial" panose="020B0604020202020204" pitchFamily="34" charset="0"/>
              </a:rPr>
              <a:t>alliance</a:t>
            </a:r>
            <a:r>
              <a:rPr lang="sk-SK" sz="5599" b="1" dirty="0">
                <a:latin typeface="Arial" panose="020B0604020202020204" pitchFamily="34" charset="0"/>
                <a:cs typeface="Arial" panose="020B0604020202020204" pitchFamily="34" charset="0"/>
              </a:rPr>
              <a:t> – 3 </a:t>
            </a:r>
            <a:r>
              <a:rPr lang="sk-SK" sz="5599" b="1" dirty="0" err="1">
                <a:latin typeface="Arial" panose="020B0604020202020204" pitchFamily="34" charset="0"/>
                <a:cs typeface="Arial" panose="020B0604020202020204" pitchFamily="34" charset="0"/>
              </a:rPr>
              <a:t>unique</a:t>
            </a:r>
            <a:r>
              <a:rPr lang="sk-SK" sz="5599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5599" b="1" dirty="0" err="1"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sk-SK" sz="5599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5599" b="1" dirty="0" err="1">
                <a:latin typeface="Arial" panose="020B0604020202020204" pitchFamily="34" charset="0"/>
                <a:cs typeface="Arial" panose="020B0604020202020204" pitchFamily="34" charset="0"/>
              </a:rPr>
              <a:t>pillars</a:t>
            </a:r>
            <a:endParaRPr lang="sk-SK" sz="5599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BEA348C-F67D-45B6-9FFA-4F07DD40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879158C-C2C2-4E98-A917-9B00B3B30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313" y="1220302"/>
            <a:ext cx="2704572" cy="97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ublina v tvare šípky dolu 8"/>
          <p:cNvSpPr/>
          <p:nvPr/>
        </p:nvSpPr>
        <p:spPr>
          <a:xfrm>
            <a:off x="1218962" y="2926848"/>
            <a:ext cx="4723477" cy="1828443"/>
          </a:xfrm>
          <a:prstGeom prst="down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3599"/>
          </a:p>
        </p:txBody>
      </p:sp>
      <p:sp>
        <p:nvSpPr>
          <p:cNvPr id="10" name="Bublina v tvare šípky dolu 9"/>
          <p:cNvSpPr/>
          <p:nvPr/>
        </p:nvSpPr>
        <p:spPr>
          <a:xfrm>
            <a:off x="6765239" y="2926848"/>
            <a:ext cx="4723477" cy="1828443"/>
          </a:xfrm>
          <a:prstGeom prst="down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3599"/>
          </a:p>
        </p:txBody>
      </p:sp>
      <p:sp>
        <p:nvSpPr>
          <p:cNvPr id="11" name="Bublina v tvare šípky dolu 10"/>
          <p:cNvSpPr/>
          <p:nvPr/>
        </p:nvSpPr>
        <p:spPr>
          <a:xfrm>
            <a:off x="12263439" y="2926848"/>
            <a:ext cx="4723477" cy="1828443"/>
          </a:xfrm>
          <a:prstGeom prst="down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3599"/>
          </a:p>
        </p:txBody>
      </p:sp>
      <p:sp>
        <p:nvSpPr>
          <p:cNvPr id="12" name="Obdĺžnik 11"/>
          <p:cNvSpPr/>
          <p:nvPr/>
        </p:nvSpPr>
        <p:spPr>
          <a:xfrm>
            <a:off x="563770" y="5663673"/>
            <a:ext cx="5424380" cy="76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sk-SK" sz="4399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k-SK" sz="4399" b="1" dirty="0" err="1">
                <a:latin typeface="Arial" panose="020B0604020202020204" pitchFamily="34" charset="0"/>
                <a:cs typeface="Arial" panose="020B0604020202020204" pitchFamily="34" charset="0"/>
              </a:rPr>
              <a:t>Electromobility</a:t>
            </a:r>
            <a:endParaRPr lang="sk-SK" sz="4399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dĺžnik 12"/>
          <p:cNvSpPr/>
          <p:nvPr/>
        </p:nvSpPr>
        <p:spPr>
          <a:xfrm>
            <a:off x="5988151" y="5663678"/>
            <a:ext cx="5424380" cy="76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sk-SK" sz="4399" b="1" dirty="0">
                <a:latin typeface="Arial" panose="020B0604020202020204" pitchFamily="34" charset="0"/>
                <a:cs typeface="Arial" panose="020B0604020202020204" pitchFamily="34" charset="0"/>
              </a:rPr>
              <a:t>    Energy </a:t>
            </a:r>
            <a:r>
              <a:rPr lang="sk-SK" sz="4399" b="1" dirty="0" err="1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endParaRPr lang="sk-SK" sz="4399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dĺžnik 13"/>
          <p:cNvSpPr/>
          <p:nvPr/>
        </p:nvSpPr>
        <p:spPr>
          <a:xfrm>
            <a:off x="11534428" y="5361430"/>
            <a:ext cx="5211060" cy="1446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sk-SK" sz="4399" b="1" dirty="0" err="1"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  <a:r>
              <a:rPr lang="sk-SK" sz="4399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b="1" dirty="0" err="1"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endParaRPr lang="sk-SK" sz="4399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36" y="7732226"/>
            <a:ext cx="4251130" cy="285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401" y="7732225"/>
            <a:ext cx="3931152" cy="298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6364" y="7282640"/>
            <a:ext cx="4497613" cy="375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68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BC71A6-5BAF-40A9-AC7E-3CEEA2374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420" y="1220302"/>
            <a:ext cx="18690087" cy="2013465"/>
          </a:xfrm>
        </p:spPr>
        <p:txBody>
          <a:bodyPr>
            <a:normAutofit/>
          </a:bodyPr>
          <a:lstStyle/>
          <a:p>
            <a:r>
              <a:rPr lang="sk-SK" sz="5599" b="1" dirty="0">
                <a:latin typeface="Arial" panose="020B0604020202020204" pitchFamily="34" charset="0"/>
                <a:cs typeface="Arial" panose="020B0604020202020204" pitchFamily="34" charset="0"/>
              </a:rPr>
              <a:t>Slovak </a:t>
            </a:r>
            <a:r>
              <a:rPr lang="sk-SK" sz="5599" b="1" dirty="0" err="1"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  <a:r>
              <a:rPr lang="sk-SK" sz="5599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5599" b="1" dirty="0" err="1">
                <a:latin typeface="Arial" panose="020B0604020202020204" pitchFamily="34" charset="0"/>
                <a:cs typeface="Arial" panose="020B0604020202020204" pitchFamily="34" charset="0"/>
              </a:rPr>
              <a:t>alliance</a:t>
            </a:r>
            <a:r>
              <a:rPr lang="sk-SK" sz="5599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sz="5599" b="1" dirty="0" err="1"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sk-SK" sz="5599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5599" b="1" dirty="0" err="1">
                <a:latin typeface="Arial" panose="020B0604020202020204" pitchFamily="34" charset="0"/>
                <a:cs typeface="Arial" panose="020B0604020202020204" pitchFamily="34" charset="0"/>
              </a:rPr>
              <a:t>targets</a:t>
            </a:r>
            <a:endParaRPr lang="sk-SK" sz="5599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3CF0D52-1E99-48DE-A1DF-96DE8BDE2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024" y="3434182"/>
            <a:ext cx="12597455" cy="8651260"/>
          </a:xfrm>
        </p:spPr>
        <p:txBody>
          <a:bodyPr>
            <a:normAutofit/>
          </a:bodyPr>
          <a:lstStyle/>
          <a:p>
            <a:pPr lvl="0" algn="just"/>
            <a:r>
              <a:rPr lang="en-US" sz="4799" b="1" dirty="0">
                <a:latin typeface="Arial" panose="020B0604020202020204" pitchFamily="34" charset="0"/>
                <a:cs typeface="Arial" panose="020B0604020202020204" pitchFamily="34" charset="0"/>
              </a:rPr>
              <a:t>Support of</a:t>
            </a:r>
            <a:r>
              <a:rPr lang="sk-SK" sz="4799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lvl="0" indent="0" algn="just">
              <a:buNone/>
            </a:pPr>
            <a:endParaRPr lang="sk-SK" sz="4799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399" dirty="0" err="1">
                <a:latin typeface="Arial" panose="020B0604020202020204" pitchFamily="34" charset="0"/>
                <a:cs typeface="Arial" panose="020B0604020202020204" pitchFamily="34" charset="0"/>
              </a:rPr>
              <a:t>lovak</a:t>
            </a:r>
            <a:r>
              <a:rPr lang="en-US" sz="4399" dirty="0">
                <a:latin typeface="Arial" panose="020B0604020202020204" pitchFamily="34" charset="0"/>
                <a:cs typeface="Arial" panose="020B0604020202020204" pitchFamily="34" charset="0"/>
              </a:rPr>
              <a:t> battery production</a:t>
            </a:r>
            <a:endParaRPr lang="sk-SK" sz="43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leading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to R&amp;D</a:t>
            </a:r>
          </a:p>
          <a:p>
            <a:pPr lvl="1" algn="just"/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sz="4399" dirty="0" err="1">
                <a:latin typeface="Arial" panose="020B0604020202020204" pitchFamily="34" charset="0"/>
                <a:cs typeface="Arial" panose="020B0604020202020204" pitchFamily="34" charset="0"/>
              </a:rPr>
              <a:t>ecycling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4399" dirty="0">
                <a:latin typeface="Arial" panose="020B0604020202020204" pitchFamily="34" charset="0"/>
                <a:cs typeface="Arial" panose="020B0604020202020204" pitchFamily="34" charset="0"/>
              </a:rPr>
              <a:t>second battery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endParaRPr lang="sk-SK" sz="43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ecosystem</a:t>
            </a:r>
            <a:endParaRPr lang="sk-SK" sz="43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workshop,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conferences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legislation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grands</a:t>
            </a:r>
            <a:endParaRPr lang="sk-SK" sz="43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cooperation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(EBA, EASE,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Batteries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3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2391" y="4886077"/>
            <a:ext cx="5861279" cy="480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BEA348C-F67D-45B6-9FFA-4F07DD40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879158C-C2C2-4E98-A917-9B00B3B30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012" y="1280399"/>
            <a:ext cx="2704572" cy="97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90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30481" y="746516"/>
            <a:ext cx="22599539" cy="3447071"/>
          </a:xfrm>
          <a:prstGeom prst="rect">
            <a:avLst/>
          </a:prstGeom>
          <a:noFill/>
        </p:spPr>
        <p:txBody>
          <a:bodyPr wrap="square" lIns="91412" tIns="45707" rIns="91412" bIns="45707" rtlCol="0">
            <a:spAutoFit/>
          </a:bodyPr>
          <a:lstStyle/>
          <a:p>
            <a:pPr defTabSz="456973"/>
            <a:r>
              <a:rPr lang="sk-SK" sz="6600" b="1" dirty="0" err="1">
                <a:solidFill>
                  <a:srgbClr val="ECBB1E"/>
                </a:solidFill>
                <a:latin typeface="Arial" charset="0"/>
                <a:ea typeface="Arial" charset="0"/>
                <a:cs typeface="Arial" charset="0"/>
              </a:rPr>
              <a:t>Inovation</a:t>
            </a:r>
            <a:r>
              <a:rPr lang="sk-SK" sz="6600" b="1" dirty="0">
                <a:solidFill>
                  <a:srgbClr val="ECBB1E"/>
                </a:solidFill>
                <a:latin typeface="Arial" charset="0"/>
                <a:ea typeface="Arial" charset="0"/>
                <a:cs typeface="Arial" charset="0"/>
              </a:rPr>
              <a:t> in Slovakia – IPCEI, </a:t>
            </a:r>
            <a:r>
              <a:rPr lang="sk-SK" sz="6600" b="1" dirty="0" err="1">
                <a:solidFill>
                  <a:srgbClr val="ECBB1E"/>
                </a:solidFill>
                <a:latin typeface="Arial" charset="0"/>
                <a:ea typeface="Arial" charset="0"/>
                <a:cs typeface="Arial" charset="0"/>
              </a:rPr>
              <a:t>Battery</a:t>
            </a:r>
            <a:r>
              <a:rPr lang="sk-SK" sz="6600" b="1" dirty="0">
                <a:solidFill>
                  <a:srgbClr val="ECBB1E"/>
                </a:solidFill>
                <a:latin typeface="Arial" charset="0"/>
                <a:ea typeface="Arial" charset="0"/>
                <a:cs typeface="Arial" charset="0"/>
              </a:rPr>
              <a:t> centre, </a:t>
            </a:r>
            <a:r>
              <a:rPr lang="sk-SK" sz="6600" b="1" dirty="0" err="1">
                <a:solidFill>
                  <a:srgbClr val="ECBB1E"/>
                </a:solidFill>
                <a:latin typeface="Arial" charset="0"/>
                <a:ea typeface="Arial" charset="0"/>
                <a:cs typeface="Arial" charset="0"/>
              </a:rPr>
              <a:t>GreenLab</a:t>
            </a:r>
            <a:r>
              <a:rPr lang="sk-SK" sz="6600" b="1" dirty="0">
                <a:solidFill>
                  <a:srgbClr val="ECBB1E"/>
                </a:solidFill>
                <a:latin typeface="Arial" charset="0"/>
                <a:ea typeface="Arial" charset="0"/>
                <a:cs typeface="Arial" charset="0"/>
              </a:rPr>
              <a:t>  and </a:t>
            </a:r>
            <a:r>
              <a:rPr lang="sk-SK" sz="6600" b="1" dirty="0" err="1">
                <a:solidFill>
                  <a:srgbClr val="ECBB1E"/>
                </a:solidFill>
                <a:latin typeface="Arial" charset="0"/>
                <a:ea typeface="Arial" charset="0"/>
                <a:cs typeface="Arial" charset="0"/>
              </a:rPr>
              <a:t>Battery</a:t>
            </a:r>
            <a:r>
              <a:rPr lang="sk-SK" sz="6600" b="1" dirty="0">
                <a:solidFill>
                  <a:srgbClr val="ECBB1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6600" b="1" dirty="0" err="1">
                <a:solidFill>
                  <a:srgbClr val="ECBB1E"/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sk-SK" sz="6600" b="1" dirty="0">
                <a:solidFill>
                  <a:srgbClr val="ECBB1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6600" b="1" dirty="0" err="1">
                <a:solidFill>
                  <a:srgbClr val="ECBB1E"/>
                </a:solidFill>
                <a:latin typeface="Arial" charset="0"/>
                <a:ea typeface="Arial" charset="0"/>
                <a:cs typeface="Arial" charset="0"/>
              </a:rPr>
              <a:t>ideas</a:t>
            </a:r>
            <a:endParaRPr lang="en-US" sz="6600" b="1" dirty="0">
              <a:solidFill>
                <a:srgbClr val="ECBB1E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56973"/>
            <a:endParaRPr lang="en-US" sz="2000" b="1" dirty="0">
              <a:solidFill>
                <a:srgbClr val="ECBB1E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56973"/>
            <a:endParaRPr lang="en-US" sz="6600" b="1" dirty="0">
              <a:solidFill>
                <a:srgbClr val="ECBB1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2" name="Text Box 177"/>
          <p:cNvSpPr txBox="1">
            <a:spLocks noChangeArrowheads="1"/>
          </p:cNvSpPr>
          <p:nvPr/>
        </p:nvSpPr>
        <p:spPr bwMode="auto">
          <a:xfrm>
            <a:off x="3152074" y="10821267"/>
            <a:ext cx="19107700" cy="112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lvl="1" algn="just"/>
            <a:endParaRPr lang="sk-SK" sz="3600" dirty="0">
              <a:solidFill>
                <a:srgbClr val="F7F7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 Box 177"/>
          <p:cNvSpPr txBox="1">
            <a:spLocks noChangeArrowheads="1"/>
          </p:cNvSpPr>
          <p:nvPr/>
        </p:nvSpPr>
        <p:spPr bwMode="auto">
          <a:xfrm>
            <a:off x="3482421" y="3539390"/>
            <a:ext cx="18158255" cy="120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4602" marR="78716" algn="just">
              <a:lnSpc>
                <a:spcPts val="5999"/>
              </a:lnSpc>
            </a:pPr>
            <a:endParaRPr lang="en-GB" sz="3600" dirty="0"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42" name="Text Box 177"/>
          <p:cNvSpPr txBox="1">
            <a:spLocks noChangeArrowheads="1"/>
          </p:cNvSpPr>
          <p:nvPr/>
        </p:nvSpPr>
        <p:spPr bwMode="auto">
          <a:xfrm>
            <a:off x="3593232" y="3974696"/>
            <a:ext cx="18818940" cy="76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lvl="1" algn="just"/>
            <a:endParaRPr lang="sk-SK" sz="3600" dirty="0">
              <a:solidFill>
                <a:srgbClr val="F7F7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4ED08A3A-2A9C-4FCB-913E-8E44327C2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8073" y="2341005"/>
            <a:ext cx="10281947" cy="10725289"/>
          </a:xfrm>
          <a:prstGeom prst="rect">
            <a:avLst/>
          </a:prstGeom>
        </p:spPr>
      </p:pic>
      <p:pic>
        <p:nvPicPr>
          <p:cNvPr id="12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1" y="9168064"/>
            <a:ext cx="11232234" cy="3898231"/>
          </a:xfrm>
          <a:prstGeom prst="rect">
            <a:avLst/>
          </a:prstGeom>
        </p:spPr>
      </p:pic>
      <p:pic>
        <p:nvPicPr>
          <p:cNvPr id="1030" name="Picture 6" descr="New Project Shining a Light on Energy Storage | Student Affai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17" y="3296653"/>
            <a:ext cx="11024298" cy="475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78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BC71A6-5BAF-40A9-AC7E-3CEEA2374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420" y="1220302"/>
            <a:ext cx="18690087" cy="2013465"/>
          </a:xfrm>
        </p:spPr>
        <p:txBody>
          <a:bodyPr>
            <a:normAutofit/>
          </a:bodyPr>
          <a:lstStyle/>
          <a:p>
            <a:r>
              <a:rPr lang="sk-SK" sz="5599" b="1" dirty="0">
                <a:latin typeface="Arial" panose="020B0604020202020204" pitchFamily="34" charset="0"/>
                <a:cs typeface="Arial" panose="020B0604020202020204" pitchFamily="34" charset="0"/>
              </a:rPr>
              <a:t>Slovak </a:t>
            </a:r>
            <a:r>
              <a:rPr lang="sk-SK" sz="5599" b="1" dirty="0" err="1"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  <a:r>
              <a:rPr lang="sk-SK" sz="5599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5599" b="1" dirty="0" err="1">
                <a:latin typeface="Arial" panose="020B0604020202020204" pitchFamily="34" charset="0"/>
                <a:cs typeface="Arial" panose="020B0604020202020204" pitchFamily="34" charset="0"/>
              </a:rPr>
              <a:t>alliance</a:t>
            </a:r>
            <a:r>
              <a:rPr lang="sk-SK" sz="5599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sz="55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demanding</a:t>
            </a:r>
            <a:r>
              <a:rPr lang="sk-SK" sz="55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 </a:t>
            </a:r>
            <a:r>
              <a:rPr lang="sk-SK" sz="55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sk-SK" sz="55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sk-SK" sz="55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55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2021-2022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3CF0D52-1E99-48DE-A1DF-96DE8BDE2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390" y="3518333"/>
            <a:ext cx="17839112" cy="8651260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buNone/>
            </a:pPr>
            <a:r>
              <a:rPr lang="sk-SK" sz="4799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799" b="1" dirty="0" err="1">
                <a:latin typeface="Arial" panose="020B0604020202020204" pitchFamily="34" charset="0"/>
                <a:cs typeface="Arial" panose="020B0604020202020204" pitchFamily="34" charset="0"/>
              </a:rPr>
              <a:t>egatives</a:t>
            </a:r>
            <a:r>
              <a:rPr lang="en-US" sz="4799" b="1" dirty="0">
                <a:latin typeface="Arial" panose="020B0604020202020204" pitchFamily="34" charset="0"/>
                <a:cs typeface="Arial" panose="020B0604020202020204" pitchFamily="34" charset="0"/>
              </a:rPr>
              <a:t> brought by COVID</a:t>
            </a:r>
            <a:r>
              <a:rPr lang="sk-SK" sz="4799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lvl="0" indent="0" algn="just">
              <a:buNone/>
            </a:pPr>
            <a:endParaRPr lang="sk-SK" sz="4799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399" dirty="0" err="1">
                <a:latin typeface="Arial" panose="020B0604020202020204" pitchFamily="34" charset="0"/>
                <a:cs typeface="Arial" panose="020B0604020202020204" pitchFamily="34" charset="0"/>
              </a:rPr>
              <a:t>lovak</a:t>
            </a:r>
            <a:r>
              <a:rPr lang="en-US" sz="4399" dirty="0">
                <a:latin typeface="Arial" panose="020B0604020202020204" pitchFamily="34" charset="0"/>
                <a:cs typeface="Arial" panose="020B0604020202020204" pitchFamily="34" charset="0"/>
              </a:rPr>
              <a:t> battery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alliance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stopped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B2B/B2C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913941" lvl="1" indent="0" algn="just">
              <a:buNone/>
            </a:pP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business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trips</a:t>
            </a:r>
            <a:endParaRPr lang="sk-SK" sz="43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STOP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Energy Manifest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Conference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13941" lvl="1" indent="0" algn="just">
              <a:buNone/>
            </a:pP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workshops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presentations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personal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algn="just"/>
            <a:r>
              <a:rPr lang="en-US" sz="4399" dirty="0">
                <a:latin typeface="Arial" panose="020B0604020202020204" pitchFamily="34" charset="0"/>
                <a:cs typeface="Arial" panose="020B0604020202020204" pitchFamily="34" charset="0"/>
              </a:rPr>
              <a:t>problems with planning the implementation of running </a:t>
            </a:r>
            <a:endParaRPr lang="sk-SK" sz="43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3941" lvl="1" indent="0" algn="just">
              <a:buNone/>
            </a:pP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399" dirty="0">
                <a:latin typeface="Arial" panose="020B0604020202020204" pitchFamily="34" charset="0"/>
                <a:cs typeface="Arial" panose="020B0604020202020204" pitchFamily="34" charset="0"/>
              </a:rPr>
              <a:t>projects </a:t>
            </a:r>
            <a:endParaRPr lang="sk-SK" sz="43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399" dirty="0" err="1">
                <a:latin typeface="Arial" panose="020B0604020202020204" pitchFamily="34" charset="0"/>
                <a:cs typeface="Arial" panose="020B0604020202020204" pitchFamily="34" charset="0"/>
              </a:rPr>
              <a:t>hange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dirty="0">
                <a:latin typeface="Arial" panose="020B0604020202020204" pitchFamily="34" charset="0"/>
                <a:cs typeface="Arial" panose="020B0604020202020204" pitchFamily="34" charset="0"/>
              </a:rPr>
              <a:t> all budgets</a:t>
            </a:r>
            <a:endParaRPr lang="sk-SK" sz="43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homeoffice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employees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request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new IT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endParaRPr lang="sk-SK" sz="43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399" dirty="0" err="1">
                <a:latin typeface="Arial" panose="020B0604020202020204" pitchFamily="34" charset="0"/>
                <a:cs typeface="Arial" panose="020B0604020202020204" pitchFamily="34" charset="0"/>
              </a:rPr>
              <a:t>ransition</a:t>
            </a:r>
            <a:r>
              <a:rPr lang="en-US" sz="4399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4399" dirty="0" err="1">
                <a:latin typeface="Arial" panose="020B0604020202020204" pitchFamily="34" charset="0"/>
                <a:cs typeface="Arial" panose="020B0604020202020204" pitchFamily="34" charset="0"/>
              </a:rPr>
              <a:t>confcalls</a:t>
            </a:r>
            <a:r>
              <a:rPr lang="en-US" sz="4399" dirty="0">
                <a:latin typeface="Arial" panose="020B0604020202020204" pitchFamily="34" charset="0"/>
                <a:cs typeface="Arial" panose="020B0604020202020204" pitchFamily="34" charset="0"/>
              </a:rPr>
              <a:t> as the main communication channel</a:t>
            </a:r>
            <a:endParaRPr lang="sk-SK" sz="43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restrictions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cooperation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(EBA, EASE,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Batteries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3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1584" y="4786326"/>
            <a:ext cx="5951914" cy="48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BEA348C-F67D-45B6-9FFA-4F07DD40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879158C-C2C2-4E98-A917-9B00B3B30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221" y="1546407"/>
            <a:ext cx="2704572" cy="97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395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BC71A6-5BAF-40A9-AC7E-3CEEA2374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420" y="1220302"/>
            <a:ext cx="18690087" cy="2013465"/>
          </a:xfrm>
        </p:spPr>
        <p:txBody>
          <a:bodyPr>
            <a:normAutofit/>
          </a:bodyPr>
          <a:lstStyle/>
          <a:p>
            <a:r>
              <a:rPr lang="sk-SK" sz="5599" b="1" dirty="0">
                <a:latin typeface="Arial" panose="020B0604020202020204" pitchFamily="34" charset="0"/>
                <a:cs typeface="Arial" panose="020B0604020202020204" pitchFamily="34" charset="0"/>
              </a:rPr>
              <a:t>Slovak </a:t>
            </a:r>
            <a:r>
              <a:rPr lang="sk-SK" sz="5599" b="1" dirty="0" err="1"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  <a:r>
              <a:rPr lang="sk-SK" sz="5599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5599" b="1" dirty="0" err="1">
                <a:latin typeface="Arial" panose="020B0604020202020204" pitchFamily="34" charset="0"/>
                <a:cs typeface="Arial" panose="020B0604020202020204" pitchFamily="34" charset="0"/>
              </a:rPr>
              <a:t>alliance</a:t>
            </a:r>
            <a:r>
              <a:rPr lang="sk-SK" sz="5599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sz="55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demanding</a:t>
            </a:r>
            <a:r>
              <a:rPr lang="sk-SK" sz="55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 </a:t>
            </a:r>
            <a:r>
              <a:rPr lang="sk-SK" sz="55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sk-SK" sz="55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sk-SK" sz="55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55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2021-2022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3CF0D52-1E99-48DE-A1DF-96DE8BDE2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390" y="3518333"/>
            <a:ext cx="17839112" cy="8651260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sk-SK" sz="4799" b="1" dirty="0" err="1"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r>
              <a:rPr lang="sk-SK" sz="4799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799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sk-SK" sz="4799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799" b="1" dirty="0" err="1">
                <a:latin typeface="Arial" panose="020B0604020202020204" pitchFamily="34" charset="0"/>
                <a:cs typeface="Arial" panose="020B0604020202020204" pitchFamily="34" charset="0"/>
              </a:rPr>
              <a:t>overcome</a:t>
            </a:r>
            <a:r>
              <a:rPr lang="sk-SK" sz="4799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799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k-SK" sz="4799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799" b="1" dirty="0" err="1"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  <a:r>
              <a:rPr lang="sk-SK" sz="4799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799" b="1" dirty="0" err="1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sk-SK" sz="4799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lvl="0" indent="0" algn="just">
              <a:buNone/>
            </a:pPr>
            <a:endParaRPr lang="sk-SK" sz="4799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4399" dirty="0">
                <a:latin typeface="Arial" panose="020B0604020202020204" pitchFamily="34" charset="0"/>
                <a:cs typeface="Arial" panose="020B0604020202020204" pitchFamily="34" charset="0"/>
              </a:rPr>
              <a:t>provision of new IT technologies for communication</a:t>
            </a:r>
            <a:endParaRPr lang="sk-SK" sz="43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  <a:endParaRPr lang="sk-SK" sz="43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399" dirty="0" err="1">
                <a:latin typeface="Arial" panose="020B0604020202020204" pitchFamily="34" charset="0"/>
                <a:cs typeface="Arial" panose="020B0604020202020204" pitchFamily="34" charset="0"/>
              </a:rPr>
              <a:t>ptim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4399" dirty="0" err="1">
                <a:latin typeface="Arial" panose="020B0604020202020204" pitchFamily="34" charset="0"/>
                <a:cs typeface="Arial" panose="020B0604020202020204" pitchFamily="34" charset="0"/>
              </a:rPr>
              <a:t>ization</a:t>
            </a:r>
            <a:r>
              <a:rPr lang="en-US" sz="4399" dirty="0">
                <a:latin typeface="Arial" panose="020B0604020202020204" pitchFamily="34" charset="0"/>
                <a:cs typeface="Arial" panose="020B0604020202020204" pitchFamily="34" charset="0"/>
              </a:rPr>
              <a:t> of all budgets and projects</a:t>
            </a:r>
            <a:endParaRPr lang="sk-SK" sz="43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flexibility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employees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SBaA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algn="just"/>
            <a:r>
              <a:rPr lang="en-US" sz="4399" dirty="0">
                <a:latin typeface="Arial" panose="020B0604020202020204" pitchFamily="34" charset="0"/>
                <a:cs typeface="Arial" panose="020B0604020202020204" pitchFamily="34" charset="0"/>
              </a:rPr>
              <a:t>development of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new </a:t>
            </a:r>
            <a:r>
              <a:rPr lang="en-US" sz="4399" dirty="0">
                <a:latin typeface="Arial" panose="020B0604020202020204" pitchFamily="34" charset="0"/>
                <a:cs typeface="Arial" panose="020B0604020202020204" pitchFamily="34" charset="0"/>
              </a:rPr>
              <a:t> internal regulations</a:t>
            </a:r>
            <a:endParaRPr lang="sk-SK" sz="43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4399" dirty="0">
                <a:latin typeface="Arial" panose="020B0604020202020204" pitchFamily="34" charset="0"/>
                <a:cs typeface="Arial" panose="020B0604020202020204" pitchFamily="34" charset="0"/>
              </a:rPr>
              <a:t>looking for opportunities </a:t>
            </a:r>
            <a:r>
              <a:rPr lang="sk-SK" sz="4399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dirty="0">
                <a:latin typeface="Arial" panose="020B0604020202020204" pitchFamily="34" charset="0"/>
                <a:cs typeface="Arial" panose="020B0604020202020204" pitchFamily="34" charset="0"/>
              </a:rPr>
              <a:t>to better inform our members</a:t>
            </a:r>
            <a:endParaRPr lang="sk-SK" sz="43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399" dirty="0" err="1">
                <a:latin typeface="Arial" panose="020B0604020202020204" pitchFamily="34" charset="0"/>
                <a:cs typeface="Arial" panose="020B0604020202020204" pitchFamily="34" charset="0"/>
              </a:rPr>
              <a:t>aunch</a:t>
            </a:r>
            <a:r>
              <a:rPr lang="en-US" sz="4399" dirty="0">
                <a:latin typeface="Arial" panose="020B0604020202020204" pitchFamily="34" charset="0"/>
                <a:cs typeface="Arial" panose="020B0604020202020204" pitchFamily="34" charset="0"/>
              </a:rPr>
              <a:t> a regular newsletter</a:t>
            </a:r>
            <a:endParaRPr lang="sk-SK" sz="43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4399" dirty="0">
                <a:latin typeface="Arial" panose="020B0604020202020204" pitchFamily="34" charset="0"/>
                <a:cs typeface="Arial" panose="020B0604020202020204" pitchFamily="34" charset="0"/>
              </a:rPr>
              <a:t>space for quality conference preparation for 2022</a:t>
            </a:r>
            <a:endParaRPr lang="sk-SK" sz="43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4399" dirty="0">
                <a:latin typeface="Arial" panose="020B0604020202020204" pitchFamily="34" charset="0"/>
                <a:cs typeface="Arial" panose="020B0604020202020204" pitchFamily="34" charset="0"/>
              </a:rPr>
              <a:t>increased care for </a:t>
            </a:r>
            <a:r>
              <a:rPr lang="en-US" sz="4399" dirty="0" err="1">
                <a:latin typeface="Arial" panose="020B0604020202020204" pitchFamily="34" charset="0"/>
                <a:cs typeface="Arial" panose="020B0604020202020204" pitchFamily="34" charset="0"/>
              </a:rPr>
              <a:t>SBaA</a:t>
            </a:r>
            <a:r>
              <a:rPr lang="en-US" sz="4399" dirty="0">
                <a:latin typeface="Arial" panose="020B0604020202020204" pitchFamily="34" charset="0"/>
                <a:cs typeface="Arial" panose="020B0604020202020204" pitchFamily="34" charset="0"/>
              </a:rPr>
              <a:t> members</a:t>
            </a:r>
            <a:r>
              <a:rPr lang="sk-SK" sz="4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algn="just"/>
            <a:endParaRPr lang="en-US" sz="43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1584" y="4786326"/>
            <a:ext cx="5951914" cy="48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BEA348C-F67D-45B6-9FFA-4F07DD40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879158C-C2C2-4E98-A917-9B00B3B30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221" y="1546407"/>
            <a:ext cx="2704572" cy="97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892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4" r="13084"/>
          <a:stretch>
            <a:fillRect/>
          </a:stretch>
        </p:blipFill>
        <p:spPr>
          <a:xfrm>
            <a:off x="1" y="0"/>
            <a:ext cx="13052424" cy="13716000"/>
          </a:xfrm>
        </p:spPr>
      </p:pic>
      <p:sp>
        <p:nvSpPr>
          <p:cNvPr id="16" name="Freeform 15"/>
          <p:cNvSpPr/>
          <p:nvPr/>
        </p:nvSpPr>
        <p:spPr>
          <a:xfrm>
            <a:off x="5613100" y="0"/>
            <a:ext cx="16986126" cy="13716000"/>
          </a:xfrm>
          <a:custGeom>
            <a:avLst/>
            <a:gdLst>
              <a:gd name="connsiteX0" fmla="*/ 3299234 w 16986126"/>
              <a:gd name="connsiteY0" fmla="*/ 0 h 13716000"/>
              <a:gd name="connsiteX1" fmla="*/ 6120680 w 16986126"/>
              <a:gd name="connsiteY1" fmla="*/ 0 h 13716000"/>
              <a:gd name="connsiteX2" fmla="*/ 10125892 w 16986126"/>
              <a:gd name="connsiteY2" fmla="*/ 0 h 13716000"/>
              <a:gd name="connsiteX3" fmla="*/ 13196936 w 16986126"/>
              <a:gd name="connsiteY3" fmla="*/ 0 h 13716000"/>
              <a:gd name="connsiteX4" fmla="*/ 16986126 w 16986126"/>
              <a:gd name="connsiteY4" fmla="*/ 0 h 13716000"/>
              <a:gd name="connsiteX5" fmla="*/ 16986126 w 16986126"/>
              <a:gd name="connsiteY5" fmla="*/ 13716000 h 13716000"/>
              <a:gd name="connsiteX6" fmla="*/ 13196936 w 16986126"/>
              <a:gd name="connsiteY6" fmla="*/ 13716000 h 13716000"/>
              <a:gd name="connsiteX7" fmla="*/ 10125892 w 16986126"/>
              <a:gd name="connsiteY7" fmla="*/ 13716000 h 13716000"/>
              <a:gd name="connsiteX8" fmla="*/ 9897704 w 16986126"/>
              <a:gd name="connsiteY8" fmla="*/ 13716000 h 13716000"/>
              <a:gd name="connsiteX9" fmla="*/ 6120680 w 16986126"/>
              <a:gd name="connsiteY9" fmla="*/ 13716000 h 13716000"/>
              <a:gd name="connsiteX10" fmla="*/ 0 w 16986126"/>
              <a:gd name="connsiteY10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86126" h="13716000">
                <a:moveTo>
                  <a:pt x="3299234" y="0"/>
                </a:moveTo>
                <a:lnTo>
                  <a:pt x="6120680" y="0"/>
                </a:lnTo>
                <a:lnTo>
                  <a:pt x="10125892" y="0"/>
                </a:lnTo>
                <a:lnTo>
                  <a:pt x="13196936" y="0"/>
                </a:lnTo>
                <a:lnTo>
                  <a:pt x="16986126" y="0"/>
                </a:lnTo>
                <a:lnTo>
                  <a:pt x="16986126" y="13716000"/>
                </a:lnTo>
                <a:lnTo>
                  <a:pt x="13196936" y="13716000"/>
                </a:lnTo>
                <a:lnTo>
                  <a:pt x="10125892" y="13716000"/>
                </a:lnTo>
                <a:lnTo>
                  <a:pt x="9897704" y="13716000"/>
                </a:lnTo>
                <a:lnTo>
                  <a:pt x="612068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2">
              <a:alpha val="1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502708" y="0"/>
            <a:ext cx="16986126" cy="13716000"/>
          </a:xfrm>
          <a:custGeom>
            <a:avLst/>
            <a:gdLst>
              <a:gd name="connsiteX0" fmla="*/ 3299234 w 16986126"/>
              <a:gd name="connsiteY0" fmla="*/ 0 h 13716000"/>
              <a:gd name="connsiteX1" fmla="*/ 6120680 w 16986126"/>
              <a:gd name="connsiteY1" fmla="*/ 0 h 13716000"/>
              <a:gd name="connsiteX2" fmla="*/ 10125892 w 16986126"/>
              <a:gd name="connsiteY2" fmla="*/ 0 h 13716000"/>
              <a:gd name="connsiteX3" fmla="*/ 13196936 w 16986126"/>
              <a:gd name="connsiteY3" fmla="*/ 0 h 13716000"/>
              <a:gd name="connsiteX4" fmla="*/ 16986126 w 16986126"/>
              <a:gd name="connsiteY4" fmla="*/ 0 h 13716000"/>
              <a:gd name="connsiteX5" fmla="*/ 16986126 w 16986126"/>
              <a:gd name="connsiteY5" fmla="*/ 13716000 h 13716000"/>
              <a:gd name="connsiteX6" fmla="*/ 13196936 w 16986126"/>
              <a:gd name="connsiteY6" fmla="*/ 13716000 h 13716000"/>
              <a:gd name="connsiteX7" fmla="*/ 10125892 w 16986126"/>
              <a:gd name="connsiteY7" fmla="*/ 13716000 h 13716000"/>
              <a:gd name="connsiteX8" fmla="*/ 9897704 w 16986126"/>
              <a:gd name="connsiteY8" fmla="*/ 13716000 h 13716000"/>
              <a:gd name="connsiteX9" fmla="*/ 6120680 w 16986126"/>
              <a:gd name="connsiteY9" fmla="*/ 13716000 h 13716000"/>
              <a:gd name="connsiteX10" fmla="*/ 0 w 16986126"/>
              <a:gd name="connsiteY10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86126" h="13716000">
                <a:moveTo>
                  <a:pt x="3299234" y="0"/>
                </a:moveTo>
                <a:lnTo>
                  <a:pt x="6120680" y="0"/>
                </a:lnTo>
                <a:lnTo>
                  <a:pt x="10125892" y="0"/>
                </a:lnTo>
                <a:lnTo>
                  <a:pt x="13196936" y="0"/>
                </a:lnTo>
                <a:lnTo>
                  <a:pt x="16986126" y="0"/>
                </a:lnTo>
                <a:lnTo>
                  <a:pt x="16986126" y="13716000"/>
                </a:lnTo>
                <a:lnTo>
                  <a:pt x="13196936" y="13716000"/>
                </a:lnTo>
                <a:lnTo>
                  <a:pt x="10125892" y="13716000"/>
                </a:lnTo>
                <a:lnTo>
                  <a:pt x="9897704" y="13716000"/>
                </a:lnTo>
                <a:lnTo>
                  <a:pt x="612068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CBB1E">
              <a:alpha val="6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392316" y="0"/>
            <a:ext cx="16986126" cy="13716000"/>
          </a:xfrm>
          <a:custGeom>
            <a:avLst/>
            <a:gdLst>
              <a:gd name="connsiteX0" fmla="*/ 3299234 w 16986126"/>
              <a:gd name="connsiteY0" fmla="*/ 0 h 13716000"/>
              <a:gd name="connsiteX1" fmla="*/ 6120680 w 16986126"/>
              <a:gd name="connsiteY1" fmla="*/ 0 h 13716000"/>
              <a:gd name="connsiteX2" fmla="*/ 10125892 w 16986126"/>
              <a:gd name="connsiteY2" fmla="*/ 0 h 13716000"/>
              <a:gd name="connsiteX3" fmla="*/ 13196936 w 16986126"/>
              <a:gd name="connsiteY3" fmla="*/ 0 h 13716000"/>
              <a:gd name="connsiteX4" fmla="*/ 16986126 w 16986126"/>
              <a:gd name="connsiteY4" fmla="*/ 0 h 13716000"/>
              <a:gd name="connsiteX5" fmla="*/ 16986126 w 16986126"/>
              <a:gd name="connsiteY5" fmla="*/ 13716000 h 13716000"/>
              <a:gd name="connsiteX6" fmla="*/ 13196936 w 16986126"/>
              <a:gd name="connsiteY6" fmla="*/ 13716000 h 13716000"/>
              <a:gd name="connsiteX7" fmla="*/ 10125892 w 16986126"/>
              <a:gd name="connsiteY7" fmla="*/ 13716000 h 13716000"/>
              <a:gd name="connsiteX8" fmla="*/ 9897704 w 16986126"/>
              <a:gd name="connsiteY8" fmla="*/ 13716000 h 13716000"/>
              <a:gd name="connsiteX9" fmla="*/ 6120680 w 16986126"/>
              <a:gd name="connsiteY9" fmla="*/ 13716000 h 13716000"/>
              <a:gd name="connsiteX10" fmla="*/ 0 w 16986126"/>
              <a:gd name="connsiteY10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86126" h="13716000">
                <a:moveTo>
                  <a:pt x="3299234" y="0"/>
                </a:moveTo>
                <a:lnTo>
                  <a:pt x="6120680" y="0"/>
                </a:lnTo>
                <a:lnTo>
                  <a:pt x="10125892" y="0"/>
                </a:lnTo>
                <a:lnTo>
                  <a:pt x="13196936" y="0"/>
                </a:lnTo>
                <a:lnTo>
                  <a:pt x="16986126" y="0"/>
                </a:lnTo>
                <a:lnTo>
                  <a:pt x="16986126" y="13716000"/>
                </a:lnTo>
                <a:lnTo>
                  <a:pt x="13196936" y="13716000"/>
                </a:lnTo>
                <a:lnTo>
                  <a:pt x="10125892" y="13716000"/>
                </a:lnTo>
                <a:lnTo>
                  <a:pt x="9897704" y="13716000"/>
                </a:lnTo>
                <a:lnTo>
                  <a:pt x="612068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193765"/>
          </a:solidFill>
          <a:ln>
            <a:noFill/>
          </a:ln>
          <a:effectLst>
            <a:outerShdw blurRad="482600" dist="342900" dir="10800000" algn="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0978387" y="5411453"/>
            <a:ext cx="6325714" cy="7540500"/>
          </a:xfrm>
          <a:prstGeom prst="rect">
            <a:avLst/>
          </a:prstGeom>
          <a:noFill/>
        </p:spPr>
        <p:txBody>
          <a:bodyPr wrap="none" lIns="91412" tIns="45707" rIns="91412" bIns="45707" rtlCol="0">
            <a:spAutoFit/>
          </a:bodyPr>
          <a:lstStyle/>
          <a:p>
            <a:r>
              <a:rPr lang="sk-SK" sz="8800" dirty="0" err="1">
                <a:solidFill>
                  <a:srgbClr val="FCFCFC"/>
                </a:solidFill>
                <a:latin typeface="Arial" charset="0"/>
                <a:ea typeface="Arial" charset="0"/>
                <a:cs typeface="Arial" charset="0"/>
              </a:rPr>
              <a:t>Thank</a:t>
            </a:r>
            <a:r>
              <a:rPr lang="sk-SK" sz="8800" dirty="0">
                <a:solidFill>
                  <a:srgbClr val="FCFCF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8800" dirty="0" err="1">
                <a:solidFill>
                  <a:srgbClr val="FCFCFC"/>
                </a:solidFill>
                <a:latin typeface="Arial" charset="0"/>
                <a:ea typeface="Arial" charset="0"/>
                <a:cs typeface="Arial" charset="0"/>
              </a:rPr>
              <a:t>you</a:t>
            </a:r>
            <a:endParaRPr lang="en-US" sz="8800" dirty="0">
              <a:solidFill>
                <a:srgbClr val="FCFCFC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800" dirty="0">
              <a:solidFill>
                <a:srgbClr val="FCFCFC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800" dirty="0">
              <a:solidFill>
                <a:srgbClr val="FCFCFC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4400" dirty="0" err="1">
                <a:solidFill>
                  <a:srgbClr val="F7F7F7"/>
                </a:solidFill>
                <a:latin typeface="Arial" charset="0"/>
                <a:ea typeface="Arial" charset="0"/>
                <a:cs typeface="Arial" charset="0"/>
              </a:rPr>
              <a:t>SBaA</a:t>
            </a:r>
            <a:endParaRPr lang="sk-SK" sz="4400" dirty="0">
              <a:solidFill>
                <a:srgbClr val="F7F7F7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4400" dirty="0">
                <a:solidFill>
                  <a:srgbClr val="F7F7F7"/>
                </a:solidFill>
                <a:latin typeface="Arial" charset="0"/>
                <a:ea typeface="Arial" charset="0"/>
                <a:cs typeface="Arial" charset="0"/>
              </a:rPr>
              <a:t>e-mail: sbaa@sbaa.sk</a:t>
            </a:r>
          </a:p>
          <a:p>
            <a:r>
              <a:rPr lang="sk-SK" sz="4400" dirty="0" err="1">
                <a:solidFill>
                  <a:srgbClr val="F7F7F7"/>
                </a:solidFill>
                <a:latin typeface="Arial" charset="0"/>
                <a:ea typeface="Arial" charset="0"/>
                <a:cs typeface="Arial" charset="0"/>
              </a:rPr>
              <a:t>mob</a:t>
            </a:r>
            <a:r>
              <a:rPr lang="sk-SK" sz="4400" dirty="0">
                <a:solidFill>
                  <a:srgbClr val="F7F7F7"/>
                </a:solidFill>
                <a:latin typeface="Arial" charset="0"/>
                <a:ea typeface="Arial" charset="0"/>
                <a:cs typeface="Arial" charset="0"/>
              </a:rPr>
              <a:t>.: +421 907 734 251</a:t>
            </a:r>
          </a:p>
          <a:p>
            <a:endParaRPr lang="en-US" sz="8800" dirty="0">
              <a:solidFill>
                <a:srgbClr val="FCFCFC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01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ots x 1">
      <a:dk1>
        <a:srgbClr val="1F1F1F"/>
      </a:dk1>
      <a:lt1>
        <a:srgbClr val="FFFFFF"/>
      </a:lt1>
      <a:dk2>
        <a:srgbClr val="373747"/>
      </a:dk2>
      <a:lt2>
        <a:srgbClr val="FFFFFF"/>
      </a:lt2>
      <a:accent1>
        <a:srgbClr val="F28A00"/>
      </a:accent1>
      <a:accent2>
        <a:srgbClr val="F61E4C"/>
      </a:accent2>
      <a:accent3>
        <a:srgbClr val="4E1245"/>
      </a:accent3>
      <a:accent4>
        <a:srgbClr val="186F67"/>
      </a:accent4>
      <a:accent5>
        <a:srgbClr val="35B44A"/>
      </a:accent5>
      <a:accent6>
        <a:srgbClr val="575757"/>
      </a:accent6>
      <a:hlink>
        <a:srgbClr val="1F1F1F"/>
      </a:hlink>
      <a:folHlink>
        <a:srgbClr val="1F1F1F"/>
      </a:folHlink>
    </a:clrScheme>
    <a:fontScheme name="Custom 1">
      <a:majorFont>
        <a:latin typeface="Raleway SemiBold"/>
        <a:ea typeface=""/>
        <a:cs typeface=""/>
      </a:majorFont>
      <a:minorFont>
        <a:latin typeface="Raleway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Dots 3">
      <a:dk1>
        <a:srgbClr val="31373B"/>
      </a:dk1>
      <a:lt1>
        <a:sysClr val="window" lastClr="FFFFFF"/>
      </a:lt1>
      <a:dk2>
        <a:srgbClr val="444955"/>
      </a:dk2>
      <a:lt2>
        <a:srgbClr val="FFFFFF"/>
      </a:lt2>
      <a:accent1>
        <a:srgbClr val="1B92D0"/>
      </a:accent1>
      <a:accent2>
        <a:srgbClr val="5A3793"/>
      </a:accent2>
      <a:accent3>
        <a:srgbClr val="1B92D0"/>
      </a:accent3>
      <a:accent4>
        <a:srgbClr val="5A3793"/>
      </a:accent4>
      <a:accent5>
        <a:srgbClr val="1B92D0"/>
      </a:accent5>
      <a:accent6>
        <a:srgbClr val="5A3793"/>
      </a:accent6>
      <a:hlink>
        <a:srgbClr val="4D4D4D"/>
      </a:hlink>
      <a:folHlink>
        <a:srgbClr val="1C1C1C"/>
      </a:folHlink>
    </a:clrScheme>
    <a:fontScheme name="Custom 1">
      <a:majorFont>
        <a:latin typeface="Raleway SemiBold"/>
        <a:ea typeface=""/>
        <a:cs typeface=""/>
      </a:majorFont>
      <a:minorFont>
        <a:latin typeface="Raleway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OTES">
  <a:themeElements>
    <a:clrScheme name="Custom 2">
      <a:dk1>
        <a:srgbClr val="000000"/>
      </a:dk1>
      <a:lt1>
        <a:srgbClr val="FFFFFF"/>
      </a:lt1>
      <a:dk2>
        <a:srgbClr val="111112"/>
      </a:dk2>
      <a:lt2>
        <a:srgbClr val="FFFFFF"/>
      </a:lt2>
      <a:accent1>
        <a:srgbClr val="2A3B8E"/>
      </a:accent1>
      <a:accent2>
        <a:srgbClr val="2A5CAA"/>
      </a:accent2>
      <a:accent3>
        <a:srgbClr val="8CC8F2"/>
      </a:accent3>
      <a:accent4>
        <a:srgbClr val="2A3B8E"/>
      </a:accent4>
      <a:accent5>
        <a:srgbClr val="2A5CAA"/>
      </a:accent5>
      <a:accent6>
        <a:srgbClr val="8CC8F2"/>
      </a:accent6>
      <a:hlink>
        <a:srgbClr val="2A3B8E"/>
      </a:hlink>
      <a:folHlink>
        <a:srgbClr val="8CC8F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PM_GROUP_Presentation_Template FINAL.potx" id="{D71B9A11-51D3-4237-8A33-E7F8D4EDBB10}" vid="{CC93E8F7-D1DB-4E06-9247-B3831BFA6B9A}"/>
    </a:ext>
  </a:extLst>
</a:theme>
</file>

<file path=ppt/theme/theme4.xml><?xml version="1.0" encoding="utf-8"?>
<a:theme xmlns:a="http://schemas.openxmlformats.org/drawingml/2006/main" name="1_NOTES">
  <a:themeElements>
    <a:clrScheme name="Custom 2">
      <a:dk1>
        <a:srgbClr val="000000"/>
      </a:dk1>
      <a:lt1>
        <a:srgbClr val="FFFFFF"/>
      </a:lt1>
      <a:dk2>
        <a:srgbClr val="111112"/>
      </a:dk2>
      <a:lt2>
        <a:srgbClr val="FFFFFF"/>
      </a:lt2>
      <a:accent1>
        <a:srgbClr val="2A3B8E"/>
      </a:accent1>
      <a:accent2>
        <a:srgbClr val="2A5CAA"/>
      </a:accent2>
      <a:accent3>
        <a:srgbClr val="8CC8F2"/>
      </a:accent3>
      <a:accent4>
        <a:srgbClr val="2A3B8E"/>
      </a:accent4>
      <a:accent5>
        <a:srgbClr val="2A5CAA"/>
      </a:accent5>
      <a:accent6>
        <a:srgbClr val="8CC8F2"/>
      </a:accent6>
      <a:hlink>
        <a:srgbClr val="2A3B8E"/>
      </a:hlink>
      <a:folHlink>
        <a:srgbClr val="8CC8F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PM_GROUP_Presentation_Template FINAL.potx" id="{D71B9A11-51D3-4237-8A33-E7F8D4EDBB10}" vid="{CC93E8F7-D1DB-4E06-9247-B3831BFA6B9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BFA19E5D2A4B4499DEF81F2BB7FD31" ma:contentTypeVersion="12" ma:contentTypeDescription="Create a new document." ma:contentTypeScope="" ma:versionID="3c3e317f8d13821c3bf8cca492d26146">
  <xsd:schema xmlns:xsd="http://www.w3.org/2001/XMLSchema" xmlns:xs="http://www.w3.org/2001/XMLSchema" xmlns:p="http://schemas.microsoft.com/office/2006/metadata/properties" xmlns:ns2="a925d31b-962b-4c3c-8bfa-417c9ea6fb34" xmlns:ns3="7deff732-0d59-46eb-bc74-6d956b852ae4" targetNamespace="http://schemas.microsoft.com/office/2006/metadata/properties" ma:root="true" ma:fieldsID="61b6b97dc02903bae462c2f9262082c1" ns2:_="" ns3:_="">
    <xsd:import namespace="a925d31b-962b-4c3c-8bfa-417c9ea6fb34"/>
    <xsd:import namespace="7deff732-0d59-46eb-bc74-6d956b852a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25d31b-962b-4c3c-8bfa-417c9ea6fb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eff732-0d59-46eb-bc74-6d956b852ae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2996A78-FB31-40A3-9E90-D3BACE7745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25d31b-962b-4c3c-8bfa-417c9ea6fb34"/>
    <ds:schemaRef ds:uri="7deff732-0d59-46eb-bc74-6d956b852a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553AEB-2B2B-4134-B97D-1B22D961E8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5C6B03-D9EE-45DC-BBDE-E928FEDCBF0D}">
  <ds:schemaRefs>
    <ds:schemaRef ds:uri="a925d31b-962b-4c3c-8bfa-417c9ea6fb34"/>
    <ds:schemaRef ds:uri="http://purl.org/dc/elements/1.1/"/>
    <ds:schemaRef ds:uri="http://schemas.microsoft.com/office/2006/metadata/properties"/>
    <ds:schemaRef ds:uri="7deff732-0d59-46eb-bc74-6d956b852ae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16379</TotalTime>
  <Words>440</Words>
  <Application>Microsoft Office PowerPoint</Application>
  <PresentationFormat>Vlastná</PresentationFormat>
  <Paragraphs>90</Paragraphs>
  <Slides>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4</vt:i4>
      </vt:variant>
      <vt:variant>
        <vt:lpstr>Nadpisy snímok</vt:lpstr>
      </vt:variant>
      <vt:variant>
        <vt:i4>9</vt:i4>
      </vt:variant>
    </vt:vector>
  </HeadingPairs>
  <TitlesOfParts>
    <vt:vector size="20" baseType="lpstr">
      <vt:lpstr>Arial</vt:lpstr>
      <vt:lpstr>Calibri</vt:lpstr>
      <vt:lpstr>Lato</vt:lpstr>
      <vt:lpstr>Lato regular</vt:lpstr>
      <vt:lpstr>Raleway</vt:lpstr>
      <vt:lpstr>Raleway SemiBold</vt:lpstr>
      <vt:lpstr>Wingdings</vt:lpstr>
      <vt:lpstr>Office Theme</vt:lpstr>
      <vt:lpstr>1_Office Theme</vt:lpstr>
      <vt:lpstr>NOTES</vt:lpstr>
      <vt:lpstr>1_NOTES</vt:lpstr>
      <vt:lpstr>Prezentácia programu PowerPoint</vt:lpstr>
      <vt:lpstr>Prezentácia programu PowerPoint</vt:lpstr>
      <vt:lpstr>Slovak battery alliance – 25 members </vt:lpstr>
      <vt:lpstr>Slovak battery alliance – 3 unique main pillars</vt:lpstr>
      <vt:lpstr>Slovak battery alliance – main targets</vt:lpstr>
      <vt:lpstr>Prezentácia programu PowerPoint</vt:lpstr>
      <vt:lpstr>Slovak battery alliance – demanding COVID years  2021-2022</vt:lpstr>
      <vt:lpstr>Slovak battery alliance – demanding COVID years  2021-2022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SBAA</dc:creator>
  <cp:lastModifiedBy>A Oliver</cp:lastModifiedBy>
  <cp:revision>310</cp:revision>
  <dcterms:created xsi:type="dcterms:W3CDTF">2017-09-11T01:33:00Z</dcterms:created>
  <dcterms:modified xsi:type="dcterms:W3CDTF">2022-05-26T21:25:56Z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0x0101000ABFA19E5D2A4B4499DEF81F2BB7FD31</vt:lpwstr>
  </property>
</Properties>
</file>